
<file path=[Content_Types].xml><?xml version="1.0" encoding="utf-8"?>
<Types xmlns="http://schemas.openxmlformats.org/package/2006/content-types">
  <Default Extension="png" ContentType="image/png"/>
  <Default Extension="png&amp;ehk=OZ69KFedkBHwrc1jBve58g&amp;r=0&amp;pid=OfficeInsert" ContentType="image/png"/>
  <Default Extension="jpg&amp;ehk=yyPyuVUi74XtLjn90PeVTA&amp;r=0&amp;pid=OfficeInsert" ContentType="image/jpeg"/>
  <Default Extension="png&amp;ehk=O3" ContentType="image/png"/>
  <Default Extension="png&amp;ehk=4y0CK1B" ContentType="image/png"/>
  <Default Extension="png&amp;ehk=MfOtqg1c59iup459vY99fg&amp;r=0&amp;pid=OfficeInsert" ContentType="image/png"/>
  <Default Extension="jpeg" ContentType="image/jpeg"/>
  <Default Extension="png&amp;ehk=6VEhEjUP68gHwrMzcNM9uQ&amp;r=0&amp;pid=OfficeInsert" ContentType="image/png"/>
  <Default Extension="png&amp;ehk=tly2k" ContentType="image/png"/>
  <Default Extension="gif&amp;ehk=HOlKDIQqsel" ContentType="image/gif"/>
  <Default Extension="png&amp;ehk=ta74xtE1" ContentType="image/png"/>
  <Default Extension="png&amp;ehk=AcDUus68jDW8k5cgFGjV0g&amp;r=0&amp;pid=OfficeInsert" ContentType="image/png"/>
  <Default Extension="rels" ContentType="application/vnd.openxmlformats-package.relationships+xml"/>
  <Default Extension="xml" ContentType="application/xml"/>
  <Default Extension="png&amp;ehk=2O90nNx5MTuSw" ContentType="image/png"/>
  <Default Extension="png&amp;ehk=Y7Xa9vPrtj7RHJyURXaFVw&amp;r=0&amp;pid=OfficeInsert" ContentType="image/png"/>
  <Default Extension="png&amp;ehk=qEhCWV5IyjCXlUppzV9QCQ&amp;r=0&amp;pid=OfficeInsert" ContentType="image/png"/>
  <Default Extension="wdp" ContentType="image/vnd.ms-photo"/>
  <Default Extension="png&amp;ehk=VEt4" ContentType="image/png"/>
  <Default Extension="gif&amp;ehk=DO6oOiUbwpfn1IlcFPP1Ng&amp;r=0&amp;pid=OfficeInsert" ContentType="image/gif"/>
  <Default Extension="gif" ContentType="image/gif"/>
  <Default Extension="png&amp;ehk=Sottf90wU6RIuP7I6N4XSQ&amp;r=0&amp;pid=OfficeInsert" ContentType="image/png"/>
  <Default Extension="tiff" ContentType="image/tiff"/>
  <Default Extension="png&amp;ehk=ey1XLej" ContentType="image/png"/>
  <Default Extension="png&amp;ehk=K0nRy6Fwu" ContentType="image/p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  <p:sldMasterId id="2147483852" r:id="rId2"/>
  </p:sldMasterIdLst>
  <p:notesMasterIdLst>
    <p:notesMasterId r:id="rId30"/>
  </p:notesMasterIdLst>
  <p:sldIdLst>
    <p:sldId id="256" r:id="rId3"/>
    <p:sldId id="258" r:id="rId4"/>
    <p:sldId id="293" r:id="rId5"/>
    <p:sldId id="294" r:id="rId6"/>
    <p:sldId id="349" r:id="rId7"/>
    <p:sldId id="374" r:id="rId8"/>
    <p:sldId id="335" r:id="rId9"/>
    <p:sldId id="302" r:id="rId10"/>
    <p:sldId id="299" r:id="rId11"/>
    <p:sldId id="303" r:id="rId12"/>
    <p:sldId id="304" r:id="rId13"/>
    <p:sldId id="306" r:id="rId14"/>
    <p:sldId id="307" r:id="rId15"/>
    <p:sldId id="296" r:id="rId16"/>
    <p:sldId id="328" r:id="rId17"/>
    <p:sldId id="377" r:id="rId18"/>
    <p:sldId id="369" r:id="rId19"/>
    <p:sldId id="370" r:id="rId20"/>
    <p:sldId id="372" r:id="rId21"/>
    <p:sldId id="379" r:id="rId22"/>
    <p:sldId id="376" r:id="rId23"/>
    <p:sldId id="329" r:id="rId24"/>
    <p:sldId id="371" r:id="rId25"/>
    <p:sldId id="330" r:id="rId26"/>
    <p:sldId id="365" r:id="rId27"/>
    <p:sldId id="266" r:id="rId28"/>
    <p:sldId id="26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580B399-FF95-0249-986C-36F7430C94F6}">
          <p14:sldIdLst>
            <p14:sldId id="256"/>
            <p14:sldId id="258"/>
            <p14:sldId id="293"/>
            <p14:sldId id="294"/>
            <p14:sldId id="349"/>
            <p14:sldId id="374"/>
            <p14:sldId id="335"/>
            <p14:sldId id="302"/>
            <p14:sldId id="299"/>
            <p14:sldId id="303"/>
            <p14:sldId id="304"/>
            <p14:sldId id="306"/>
            <p14:sldId id="307"/>
            <p14:sldId id="296"/>
            <p14:sldId id="328"/>
            <p14:sldId id="377"/>
            <p14:sldId id="369"/>
            <p14:sldId id="370"/>
            <p14:sldId id="372"/>
            <p14:sldId id="379"/>
            <p14:sldId id="376"/>
            <p14:sldId id="329"/>
            <p14:sldId id="371"/>
            <p14:sldId id="330"/>
            <p14:sldId id="3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dana Boodanur Shivananda" initials="CBS" lastIdx="7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0239"/>
    <a:srgbClr val="FF6600"/>
    <a:srgbClr val="CC6600"/>
    <a:srgbClr val="3D874B"/>
    <a:srgbClr val="0601BF"/>
    <a:srgbClr val="CCCCFF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55" autoAdjust="0"/>
    <p:restoredTop sz="62396" autoAdjust="0"/>
  </p:normalViewPr>
  <p:slideViewPr>
    <p:cSldViewPr snapToGrid="0">
      <p:cViewPr varScale="1">
        <p:scale>
          <a:sx n="39" d="100"/>
          <a:sy n="39" d="100"/>
        </p:scale>
        <p:origin x="88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27T15:44:38.272" idx="2">
    <p:pos x="10" y="10"/>
    <p:text>write of name</p:text>
    <p:extLst>
      <p:ext uri="{C676402C-5697-4E1C-873F-D02D1690AC5C}">
        <p15:threadingInfo xmlns:p15="http://schemas.microsoft.com/office/powerpoint/2012/main" timeZoneBias="480"/>
      </p:ext>
    </p:extLst>
  </p:cm>
</p:cmLst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694C85-CA43-4C72-B983-17C7CA1C5C53}" type="doc">
      <dgm:prSet loTypeId="urn:microsoft.com/office/officeart/2005/8/layout/cycle6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490E18B0-B051-40B8-A5E9-64870C4B4A87}">
      <dgm:prSet phldrT="[Text]" phldr="1"/>
      <dgm:spPr/>
      <dgm:t>
        <a:bodyPr/>
        <a:lstStyle/>
        <a:p>
          <a:endParaRPr lang="en-US" dirty="0"/>
        </a:p>
      </dgm:t>
    </dgm:pt>
    <dgm:pt modelId="{8D3AEE8B-28B3-40AE-BDF8-0F04DC22B36B}" type="parTrans" cxnId="{9C3E290A-3ED4-453D-83AC-712511CDF5E3}">
      <dgm:prSet/>
      <dgm:spPr/>
      <dgm:t>
        <a:bodyPr/>
        <a:lstStyle/>
        <a:p>
          <a:endParaRPr lang="en-US"/>
        </a:p>
      </dgm:t>
    </dgm:pt>
    <dgm:pt modelId="{77F5607D-EA7E-4B01-BCD2-142452261E6A}" type="sibTrans" cxnId="{9C3E290A-3ED4-453D-83AC-712511CDF5E3}">
      <dgm:prSet/>
      <dgm:spPr/>
      <dgm:t>
        <a:bodyPr/>
        <a:lstStyle/>
        <a:p>
          <a:endParaRPr lang="en-US"/>
        </a:p>
      </dgm:t>
    </dgm:pt>
    <dgm:pt modelId="{70B38520-44E1-4DD3-A2B2-E81CAD7559A0}">
      <dgm:prSet phldrT="[Text]" phldr="1"/>
      <dgm:spPr/>
      <dgm:t>
        <a:bodyPr/>
        <a:lstStyle/>
        <a:p>
          <a:endParaRPr lang="en-US" dirty="0"/>
        </a:p>
      </dgm:t>
    </dgm:pt>
    <dgm:pt modelId="{2A6B649D-3A60-446D-B879-9660B424937E}" type="parTrans" cxnId="{7D2EDA34-91CF-452C-B303-1A17A5CE3748}">
      <dgm:prSet/>
      <dgm:spPr/>
      <dgm:t>
        <a:bodyPr/>
        <a:lstStyle/>
        <a:p>
          <a:endParaRPr lang="en-US"/>
        </a:p>
      </dgm:t>
    </dgm:pt>
    <dgm:pt modelId="{91CB0AA6-1B28-42AD-AAEC-7150DB6E9818}" type="sibTrans" cxnId="{7D2EDA34-91CF-452C-B303-1A17A5CE3748}">
      <dgm:prSet/>
      <dgm:spPr/>
      <dgm:t>
        <a:bodyPr/>
        <a:lstStyle/>
        <a:p>
          <a:endParaRPr lang="en-US"/>
        </a:p>
      </dgm:t>
    </dgm:pt>
    <dgm:pt modelId="{D6AFCBDC-6FB4-4F79-8827-EB4980412B9A}">
      <dgm:prSet phldrT="[Text]" phldr="1"/>
      <dgm:spPr/>
      <dgm:t>
        <a:bodyPr/>
        <a:lstStyle/>
        <a:p>
          <a:endParaRPr lang="en-US" dirty="0"/>
        </a:p>
      </dgm:t>
    </dgm:pt>
    <dgm:pt modelId="{6816C5BA-9D5F-4821-A3ED-A28C870B9912}" type="parTrans" cxnId="{2234484C-F7F7-4174-AD23-109954AE0C23}">
      <dgm:prSet/>
      <dgm:spPr/>
      <dgm:t>
        <a:bodyPr/>
        <a:lstStyle/>
        <a:p>
          <a:endParaRPr lang="en-US"/>
        </a:p>
      </dgm:t>
    </dgm:pt>
    <dgm:pt modelId="{834CDEBC-AE8E-44CF-80E9-8593193F4517}" type="sibTrans" cxnId="{2234484C-F7F7-4174-AD23-109954AE0C23}">
      <dgm:prSet/>
      <dgm:spPr/>
      <dgm:t>
        <a:bodyPr/>
        <a:lstStyle/>
        <a:p>
          <a:endParaRPr lang="en-US"/>
        </a:p>
      </dgm:t>
    </dgm:pt>
    <dgm:pt modelId="{74DC93ED-C023-43FA-99BA-A54D7EDE0F72}">
      <dgm:prSet phldrT="[Text]" phldr="1"/>
      <dgm:spPr/>
      <dgm:t>
        <a:bodyPr/>
        <a:lstStyle/>
        <a:p>
          <a:endParaRPr lang="en-US" dirty="0"/>
        </a:p>
      </dgm:t>
    </dgm:pt>
    <dgm:pt modelId="{BEE05C94-B34F-40BF-9DEF-11CC7E29E6CC}" type="parTrans" cxnId="{D1972221-CC47-4451-8C21-A825B94496CB}">
      <dgm:prSet/>
      <dgm:spPr/>
      <dgm:t>
        <a:bodyPr/>
        <a:lstStyle/>
        <a:p>
          <a:endParaRPr lang="en-US"/>
        </a:p>
      </dgm:t>
    </dgm:pt>
    <dgm:pt modelId="{38A6311F-1348-4874-A20D-562F7B14C479}" type="sibTrans" cxnId="{D1972221-CC47-4451-8C21-A825B94496CB}">
      <dgm:prSet/>
      <dgm:spPr/>
      <dgm:t>
        <a:bodyPr/>
        <a:lstStyle/>
        <a:p>
          <a:endParaRPr lang="en-US"/>
        </a:p>
      </dgm:t>
    </dgm:pt>
    <dgm:pt modelId="{98CFEC27-951E-474C-8789-99ACC6DA02F4}">
      <dgm:prSet phldrT="[Text]" phldr="1"/>
      <dgm:spPr/>
      <dgm:t>
        <a:bodyPr/>
        <a:lstStyle/>
        <a:p>
          <a:endParaRPr lang="en-US" dirty="0"/>
        </a:p>
      </dgm:t>
    </dgm:pt>
    <dgm:pt modelId="{47620D8F-16A6-4DDC-ACAB-54EC050C8C0F}" type="parTrans" cxnId="{7BE1BE6D-3A55-4517-9644-4A67B29427E4}">
      <dgm:prSet/>
      <dgm:spPr/>
      <dgm:t>
        <a:bodyPr/>
        <a:lstStyle/>
        <a:p>
          <a:endParaRPr lang="en-US"/>
        </a:p>
      </dgm:t>
    </dgm:pt>
    <dgm:pt modelId="{8B69FC6A-418D-42D8-9B4F-8AEA1FF1853F}" type="sibTrans" cxnId="{7BE1BE6D-3A55-4517-9644-4A67B29427E4}">
      <dgm:prSet/>
      <dgm:spPr/>
      <dgm:t>
        <a:bodyPr/>
        <a:lstStyle/>
        <a:p>
          <a:endParaRPr lang="en-US"/>
        </a:p>
      </dgm:t>
    </dgm:pt>
    <dgm:pt modelId="{C0E7FEA4-B5E0-44C8-902D-DF8602A68C22}">
      <dgm:prSet phldrT="[Text]" phldr="1"/>
      <dgm:spPr/>
      <dgm:t>
        <a:bodyPr/>
        <a:lstStyle/>
        <a:p>
          <a:endParaRPr lang="en-US" dirty="0"/>
        </a:p>
      </dgm:t>
    </dgm:pt>
    <dgm:pt modelId="{382F4CBB-1DFC-4396-8BF1-F10B621F09B8}" type="parTrans" cxnId="{E9044876-4A9A-4D8E-9C46-396D40914859}">
      <dgm:prSet/>
      <dgm:spPr/>
      <dgm:t>
        <a:bodyPr/>
        <a:lstStyle/>
        <a:p>
          <a:endParaRPr lang="en-US"/>
        </a:p>
      </dgm:t>
    </dgm:pt>
    <dgm:pt modelId="{DD8D0668-D3B6-4139-99AF-5C30D10414BF}" type="sibTrans" cxnId="{E9044876-4A9A-4D8E-9C46-396D40914859}">
      <dgm:prSet/>
      <dgm:spPr/>
      <dgm:t>
        <a:bodyPr/>
        <a:lstStyle/>
        <a:p>
          <a:endParaRPr lang="en-US"/>
        </a:p>
      </dgm:t>
    </dgm:pt>
    <dgm:pt modelId="{E6CBD60B-399A-4888-ACCF-E14FA85E5577}">
      <dgm:prSet phldrT="[Text]" phldr="1"/>
      <dgm:spPr/>
      <dgm:t>
        <a:bodyPr/>
        <a:lstStyle/>
        <a:p>
          <a:endParaRPr lang="en-US" dirty="0"/>
        </a:p>
      </dgm:t>
    </dgm:pt>
    <dgm:pt modelId="{90E06CB2-8AE1-437D-BA7C-F1C19D3ACB59}" type="parTrans" cxnId="{FC264407-0683-4C3A-995A-04A309BC597E}">
      <dgm:prSet/>
      <dgm:spPr/>
      <dgm:t>
        <a:bodyPr/>
        <a:lstStyle/>
        <a:p>
          <a:endParaRPr lang="en-US"/>
        </a:p>
      </dgm:t>
    </dgm:pt>
    <dgm:pt modelId="{ECFC9059-03B1-45D2-8E05-52CCA5DD9070}" type="sibTrans" cxnId="{FC264407-0683-4C3A-995A-04A309BC597E}">
      <dgm:prSet/>
      <dgm:spPr/>
      <dgm:t>
        <a:bodyPr/>
        <a:lstStyle/>
        <a:p>
          <a:endParaRPr lang="en-US"/>
        </a:p>
      </dgm:t>
    </dgm:pt>
    <dgm:pt modelId="{3E31EA0D-EE1A-4AD2-864F-23AE7769227F}">
      <dgm:prSet phldrT="[Text]" phldr="1"/>
      <dgm:spPr/>
      <dgm:t>
        <a:bodyPr/>
        <a:lstStyle/>
        <a:p>
          <a:endParaRPr lang="en-US" dirty="0"/>
        </a:p>
      </dgm:t>
    </dgm:pt>
    <dgm:pt modelId="{53EB823C-859F-430B-BA86-6D4A88A9278C}" type="parTrans" cxnId="{129DC50A-20DD-4941-88D4-FA90A47D5E62}">
      <dgm:prSet/>
      <dgm:spPr/>
      <dgm:t>
        <a:bodyPr/>
        <a:lstStyle/>
        <a:p>
          <a:endParaRPr lang="en-US"/>
        </a:p>
      </dgm:t>
    </dgm:pt>
    <dgm:pt modelId="{20BE8997-2594-4C13-8F15-1BF4642E3CCC}" type="sibTrans" cxnId="{129DC50A-20DD-4941-88D4-FA90A47D5E62}">
      <dgm:prSet/>
      <dgm:spPr/>
      <dgm:t>
        <a:bodyPr/>
        <a:lstStyle/>
        <a:p>
          <a:endParaRPr lang="en-US"/>
        </a:p>
      </dgm:t>
    </dgm:pt>
    <dgm:pt modelId="{FC25391D-7F29-423C-B754-B797B573F202}" type="pres">
      <dgm:prSet presAssocID="{F7694C85-CA43-4C72-B983-17C7CA1C5C53}" presName="cycle" presStyleCnt="0">
        <dgm:presLayoutVars>
          <dgm:dir/>
          <dgm:resizeHandles val="exact"/>
        </dgm:presLayoutVars>
      </dgm:prSet>
      <dgm:spPr/>
    </dgm:pt>
    <dgm:pt modelId="{102F2652-753B-4334-ABAA-0F72A880D982}" type="pres">
      <dgm:prSet presAssocID="{490E18B0-B051-40B8-A5E9-64870C4B4A87}" presName="node" presStyleLbl="node1" presStyleIdx="0" presStyleCnt="8" custScaleX="142666" custScaleY="171844" custRadScaleRad="102449">
        <dgm:presLayoutVars>
          <dgm:bulletEnabled val="1"/>
        </dgm:presLayoutVars>
      </dgm:prSet>
      <dgm:spPr/>
    </dgm:pt>
    <dgm:pt modelId="{137EB9F7-BB08-4426-8199-34BA95F72ADA}" type="pres">
      <dgm:prSet presAssocID="{490E18B0-B051-40B8-A5E9-64870C4B4A87}" presName="spNode" presStyleCnt="0"/>
      <dgm:spPr/>
    </dgm:pt>
    <dgm:pt modelId="{E2583166-E6F7-4397-A412-358FBE82A78C}" type="pres">
      <dgm:prSet presAssocID="{77F5607D-EA7E-4B01-BCD2-142452261E6A}" presName="sibTrans" presStyleLbl="sibTrans1D1" presStyleIdx="0" presStyleCnt="8"/>
      <dgm:spPr/>
    </dgm:pt>
    <dgm:pt modelId="{404009F1-642F-4195-991A-D7901372574A}" type="pres">
      <dgm:prSet presAssocID="{C0E7FEA4-B5E0-44C8-902D-DF8602A68C22}" presName="node" presStyleLbl="node1" presStyleIdx="1" presStyleCnt="8" custScaleX="146496" custScaleY="181333" custRadScaleRad="98224" custRadScaleInc="6970">
        <dgm:presLayoutVars>
          <dgm:bulletEnabled val="1"/>
        </dgm:presLayoutVars>
      </dgm:prSet>
      <dgm:spPr/>
    </dgm:pt>
    <dgm:pt modelId="{3CF0F516-FE22-4526-B87E-27B84EC9EFB9}" type="pres">
      <dgm:prSet presAssocID="{C0E7FEA4-B5E0-44C8-902D-DF8602A68C22}" presName="spNode" presStyleCnt="0"/>
      <dgm:spPr/>
    </dgm:pt>
    <dgm:pt modelId="{E5179162-CCD8-41D3-9294-EDB8211EA20C}" type="pres">
      <dgm:prSet presAssocID="{DD8D0668-D3B6-4139-99AF-5C30D10414BF}" presName="sibTrans" presStyleLbl="sibTrans1D1" presStyleIdx="1" presStyleCnt="8"/>
      <dgm:spPr/>
    </dgm:pt>
    <dgm:pt modelId="{8D76DBA2-F154-4780-894A-79F3015ED2C8}" type="pres">
      <dgm:prSet presAssocID="{E6CBD60B-399A-4888-ACCF-E14FA85E5577}" presName="node" presStyleLbl="node1" presStyleIdx="2" presStyleCnt="8" custScaleX="186661" custScaleY="180445">
        <dgm:presLayoutVars>
          <dgm:bulletEnabled val="1"/>
        </dgm:presLayoutVars>
      </dgm:prSet>
      <dgm:spPr/>
    </dgm:pt>
    <dgm:pt modelId="{889D450E-723E-4040-837D-D9821F0495A2}" type="pres">
      <dgm:prSet presAssocID="{E6CBD60B-399A-4888-ACCF-E14FA85E5577}" presName="spNode" presStyleCnt="0"/>
      <dgm:spPr/>
    </dgm:pt>
    <dgm:pt modelId="{CA0C5D16-6081-475A-B7F7-FF3A0D6BFDD3}" type="pres">
      <dgm:prSet presAssocID="{ECFC9059-03B1-45D2-8E05-52CCA5DD9070}" presName="sibTrans" presStyleLbl="sibTrans1D1" presStyleIdx="2" presStyleCnt="8"/>
      <dgm:spPr/>
    </dgm:pt>
    <dgm:pt modelId="{4681033C-33EC-4B74-A5ED-A521D9545B76}" type="pres">
      <dgm:prSet presAssocID="{3E31EA0D-EE1A-4AD2-864F-23AE7769227F}" presName="node" presStyleLbl="node1" presStyleIdx="3" presStyleCnt="8" custScaleX="170763" custScaleY="167628">
        <dgm:presLayoutVars>
          <dgm:bulletEnabled val="1"/>
        </dgm:presLayoutVars>
      </dgm:prSet>
      <dgm:spPr/>
    </dgm:pt>
    <dgm:pt modelId="{A48FEE98-1509-4C0D-93D2-BEE5CC2C61BD}" type="pres">
      <dgm:prSet presAssocID="{3E31EA0D-EE1A-4AD2-864F-23AE7769227F}" presName="spNode" presStyleCnt="0"/>
      <dgm:spPr/>
    </dgm:pt>
    <dgm:pt modelId="{49B9D112-C2B6-437A-81B3-6D86370105D5}" type="pres">
      <dgm:prSet presAssocID="{20BE8997-2594-4C13-8F15-1BF4642E3CCC}" presName="sibTrans" presStyleLbl="sibTrans1D1" presStyleIdx="3" presStyleCnt="8"/>
      <dgm:spPr/>
    </dgm:pt>
    <dgm:pt modelId="{47E4605A-D516-4C50-8E55-309460D3065E}" type="pres">
      <dgm:prSet presAssocID="{70B38520-44E1-4DD3-A2B2-E81CAD7559A0}" presName="node" presStyleLbl="node1" presStyleIdx="4" presStyleCnt="8" custScaleX="119914" custScaleY="160653">
        <dgm:presLayoutVars>
          <dgm:bulletEnabled val="1"/>
        </dgm:presLayoutVars>
      </dgm:prSet>
      <dgm:spPr/>
    </dgm:pt>
    <dgm:pt modelId="{AC99EAB5-2FD7-4168-8B21-B4739BAFD5AD}" type="pres">
      <dgm:prSet presAssocID="{70B38520-44E1-4DD3-A2B2-E81CAD7559A0}" presName="spNode" presStyleCnt="0"/>
      <dgm:spPr/>
    </dgm:pt>
    <dgm:pt modelId="{4A675508-C5C1-45F1-A51E-C131CCC44C7A}" type="pres">
      <dgm:prSet presAssocID="{91CB0AA6-1B28-42AD-AAEC-7150DB6E9818}" presName="sibTrans" presStyleLbl="sibTrans1D1" presStyleIdx="4" presStyleCnt="8"/>
      <dgm:spPr/>
    </dgm:pt>
    <dgm:pt modelId="{BD96EA21-B4AF-4FA9-9512-BA57CBF1EC69}" type="pres">
      <dgm:prSet presAssocID="{D6AFCBDC-6FB4-4F79-8827-EB4980412B9A}" presName="node" presStyleLbl="node1" presStyleIdx="5" presStyleCnt="8" custScaleX="157729" custScaleY="179606">
        <dgm:presLayoutVars>
          <dgm:bulletEnabled val="1"/>
        </dgm:presLayoutVars>
      </dgm:prSet>
      <dgm:spPr/>
    </dgm:pt>
    <dgm:pt modelId="{00ADFC13-17DF-45DD-AC6F-BE679819A1CF}" type="pres">
      <dgm:prSet presAssocID="{D6AFCBDC-6FB4-4F79-8827-EB4980412B9A}" presName="spNode" presStyleCnt="0"/>
      <dgm:spPr/>
    </dgm:pt>
    <dgm:pt modelId="{5B493D97-34DE-49C6-B66E-419BE3B49E8F}" type="pres">
      <dgm:prSet presAssocID="{834CDEBC-AE8E-44CF-80E9-8593193F4517}" presName="sibTrans" presStyleLbl="sibTrans1D1" presStyleIdx="5" presStyleCnt="8"/>
      <dgm:spPr/>
    </dgm:pt>
    <dgm:pt modelId="{965A8B50-FDF4-4EB3-83DA-D717194EB8BB}" type="pres">
      <dgm:prSet presAssocID="{74DC93ED-C023-43FA-99BA-A54D7EDE0F72}" presName="node" presStyleLbl="node1" presStyleIdx="6" presStyleCnt="8" custScaleX="209238" custScaleY="188813" custRadScaleRad="98481" custRadScaleInc="3126">
        <dgm:presLayoutVars>
          <dgm:bulletEnabled val="1"/>
        </dgm:presLayoutVars>
      </dgm:prSet>
      <dgm:spPr/>
    </dgm:pt>
    <dgm:pt modelId="{406226AD-848F-4CF7-B8CC-32D0B1120B2F}" type="pres">
      <dgm:prSet presAssocID="{74DC93ED-C023-43FA-99BA-A54D7EDE0F72}" presName="spNode" presStyleCnt="0"/>
      <dgm:spPr/>
    </dgm:pt>
    <dgm:pt modelId="{916ECF0A-CD71-444E-ADA1-55EFB1CD0BCA}" type="pres">
      <dgm:prSet presAssocID="{38A6311F-1348-4874-A20D-562F7B14C479}" presName="sibTrans" presStyleLbl="sibTrans1D1" presStyleIdx="6" presStyleCnt="8"/>
      <dgm:spPr/>
    </dgm:pt>
    <dgm:pt modelId="{2A08CCC7-5ED5-4DD7-A74C-201F27BD86B3}" type="pres">
      <dgm:prSet presAssocID="{98CFEC27-951E-474C-8789-99ACC6DA02F4}" presName="node" presStyleLbl="node1" presStyleIdx="7" presStyleCnt="8" custScaleX="179365" custScaleY="185841">
        <dgm:presLayoutVars>
          <dgm:bulletEnabled val="1"/>
        </dgm:presLayoutVars>
      </dgm:prSet>
      <dgm:spPr/>
    </dgm:pt>
    <dgm:pt modelId="{09AEF2ED-1AB3-41BF-BA13-B65819160A62}" type="pres">
      <dgm:prSet presAssocID="{98CFEC27-951E-474C-8789-99ACC6DA02F4}" presName="spNode" presStyleCnt="0"/>
      <dgm:spPr/>
    </dgm:pt>
    <dgm:pt modelId="{833EF2A5-C93F-4174-967B-631427F8CE86}" type="pres">
      <dgm:prSet presAssocID="{8B69FC6A-418D-42D8-9B4F-8AEA1FF1853F}" presName="sibTrans" presStyleLbl="sibTrans1D1" presStyleIdx="7" presStyleCnt="8"/>
      <dgm:spPr/>
    </dgm:pt>
  </dgm:ptLst>
  <dgm:cxnLst>
    <dgm:cxn modelId="{FC264407-0683-4C3A-995A-04A309BC597E}" srcId="{F7694C85-CA43-4C72-B983-17C7CA1C5C53}" destId="{E6CBD60B-399A-4888-ACCF-E14FA85E5577}" srcOrd="2" destOrd="0" parTransId="{90E06CB2-8AE1-437D-BA7C-F1C19D3ACB59}" sibTransId="{ECFC9059-03B1-45D2-8E05-52CCA5DD9070}"/>
    <dgm:cxn modelId="{9C3E290A-3ED4-453D-83AC-712511CDF5E3}" srcId="{F7694C85-CA43-4C72-B983-17C7CA1C5C53}" destId="{490E18B0-B051-40B8-A5E9-64870C4B4A87}" srcOrd="0" destOrd="0" parTransId="{8D3AEE8B-28B3-40AE-BDF8-0F04DC22B36B}" sibTransId="{77F5607D-EA7E-4B01-BCD2-142452261E6A}"/>
    <dgm:cxn modelId="{129DC50A-20DD-4941-88D4-FA90A47D5E62}" srcId="{F7694C85-CA43-4C72-B983-17C7CA1C5C53}" destId="{3E31EA0D-EE1A-4AD2-864F-23AE7769227F}" srcOrd="3" destOrd="0" parTransId="{53EB823C-859F-430B-BA86-6D4A88A9278C}" sibTransId="{20BE8997-2594-4C13-8F15-1BF4642E3CCC}"/>
    <dgm:cxn modelId="{61EF570F-EFD1-41BE-B70B-5BEA08067CE6}" type="presOf" srcId="{8B69FC6A-418D-42D8-9B4F-8AEA1FF1853F}" destId="{833EF2A5-C93F-4174-967B-631427F8CE86}" srcOrd="0" destOrd="0" presId="urn:microsoft.com/office/officeart/2005/8/layout/cycle6"/>
    <dgm:cxn modelId="{EE830311-7BD0-4DAC-9102-66A5609C1FB6}" type="presOf" srcId="{834CDEBC-AE8E-44CF-80E9-8593193F4517}" destId="{5B493D97-34DE-49C6-B66E-419BE3B49E8F}" srcOrd="0" destOrd="0" presId="urn:microsoft.com/office/officeart/2005/8/layout/cycle6"/>
    <dgm:cxn modelId="{F8BA9116-230B-48CF-8FF6-2A6E86F48454}" type="presOf" srcId="{E6CBD60B-399A-4888-ACCF-E14FA85E5577}" destId="{8D76DBA2-F154-4780-894A-79F3015ED2C8}" srcOrd="0" destOrd="0" presId="urn:microsoft.com/office/officeart/2005/8/layout/cycle6"/>
    <dgm:cxn modelId="{4B83C81E-C185-450D-90C6-3636AECB5EBE}" type="presOf" srcId="{F7694C85-CA43-4C72-B983-17C7CA1C5C53}" destId="{FC25391D-7F29-423C-B754-B797B573F202}" srcOrd="0" destOrd="0" presId="urn:microsoft.com/office/officeart/2005/8/layout/cycle6"/>
    <dgm:cxn modelId="{D1972221-CC47-4451-8C21-A825B94496CB}" srcId="{F7694C85-CA43-4C72-B983-17C7CA1C5C53}" destId="{74DC93ED-C023-43FA-99BA-A54D7EDE0F72}" srcOrd="6" destOrd="0" parTransId="{BEE05C94-B34F-40BF-9DEF-11CC7E29E6CC}" sibTransId="{38A6311F-1348-4874-A20D-562F7B14C479}"/>
    <dgm:cxn modelId="{DC056534-7BAC-4D22-B8C6-97FA2568B5B8}" type="presOf" srcId="{DD8D0668-D3B6-4139-99AF-5C30D10414BF}" destId="{E5179162-CCD8-41D3-9294-EDB8211EA20C}" srcOrd="0" destOrd="0" presId="urn:microsoft.com/office/officeart/2005/8/layout/cycle6"/>
    <dgm:cxn modelId="{7D2EDA34-91CF-452C-B303-1A17A5CE3748}" srcId="{F7694C85-CA43-4C72-B983-17C7CA1C5C53}" destId="{70B38520-44E1-4DD3-A2B2-E81CAD7559A0}" srcOrd="4" destOrd="0" parTransId="{2A6B649D-3A60-446D-B879-9660B424937E}" sibTransId="{91CB0AA6-1B28-42AD-AAEC-7150DB6E9818}"/>
    <dgm:cxn modelId="{12A2D238-0F44-4FA6-8D87-CEB208BF3E65}" type="presOf" srcId="{74DC93ED-C023-43FA-99BA-A54D7EDE0F72}" destId="{965A8B50-FDF4-4EB3-83DA-D717194EB8BB}" srcOrd="0" destOrd="0" presId="urn:microsoft.com/office/officeart/2005/8/layout/cycle6"/>
    <dgm:cxn modelId="{F5CEF042-49E6-4307-86D3-38F22A401928}" type="presOf" srcId="{C0E7FEA4-B5E0-44C8-902D-DF8602A68C22}" destId="{404009F1-642F-4195-991A-D7901372574A}" srcOrd="0" destOrd="0" presId="urn:microsoft.com/office/officeart/2005/8/layout/cycle6"/>
    <dgm:cxn modelId="{780B2D66-EB69-46DD-95FB-7A67E2926205}" type="presOf" srcId="{77F5607D-EA7E-4B01-BCD2-142452261E6A}" destId="{E2583166-E6F7-4397-A412-358FBE82A78C}" srcOrd="0" destOrd="0" presId="urn:microsoft.com/office/officeart/2005/8/layout/cycle6"/>
    <dgm:cxn modelId="{F4B88567-B89D-4D8B-9F0B-E6FA5D3B07FC}" type="presOf" srcId="{ECFC9059-03B1-45D2-8E05-52CCA5DD9070}" destId="{CA0C5D16-6081-475A-B7F7-FF3A0D6BFDD3}" srcOrd="0" destOrd="0" presId="urn:microsoft.com/office/officeart/2005/8/layout/cycle6"/>
    <dgm:cxn modelId="{2234484C-F7F7-4174-AD23-109954AE0C23}" srcId="{F7694C85-CA43-4C72-B983-17C7CA1C5C53}" destId="{D6AFCBDC-6FB4-4F79-8827-EB4980412B9A}" srcOrd="5" destOrd="0" parTransId="{6816C5BA-9D5F-4821-A3ED-A28C870B9912}" sibTransId="{834CDEBC-AE8E-44CF-80E9-8593193F4517}"/>
    <dgm:cxn modelId="{7BE1BE6D-3A55-4517-9644-4A67B29427E4}" srcId="{F7694C85-CA43-4C72-B983-17C7CA1C5C53}" destId="{98CFEC27-951E-474C-8789-99ACC6DA02F4}" srcOrd="7" destOrd="0" parTransId="{47620D8F-16A6-4DDC-ACAB-54EC050C8C0F}" sibTransId="{8B69FC6A-418D-42D8-9B4F-8AEA1FF1853F}"/>
    <dgm:cxn modelId="{57978255-41DB-4B0B-BE31-CEDDEF056177}" type="presOf" srcId="{91CB0AA6-1B28-42AD-AAEC-7150DB6E9818}" destId="{4A675508-C5C1-45F1-A51E-C131CCC44C7A}" srcOrd="0" destOrd="0" presId="urn:microsoft.com/office/officeart/2005/8/layout/cycle6"/>
    <dgm:cxn modelId="{E9044876-4A9A-4D8E-9C46-396D40914859}" srcId="{F7694C85-CA43-4C72-B983-17C7CA1C5C53}" destId="{C0E7FEA4-B5E0-44C8-902D-DF8602A68C22}" srcOrd="1" destOrd="0" parTransId="{382F4CBB-1DFC-4396-8BF1-F10B621F09B8}" sibTransId="{DD8D0668-D3B6-4139-99AF-5C30D10414BF}"/>
    <dgm:cxn modelId="{83491981-3931-446C-9986-DF6936B68AB3}" type="presOf" srcId="{98CFEC27-951E-474C-8789-99ACC6DA02F4}" destId="{2A08CCC7-5ED5-4DD7-A74C-201F27BD86B3}" srcOrd="0" destOrd="0" presId="urn:microsoft.com/office/officeart/2005/8/layout/cycle6"/>
    <dgm:cxn modelId="{66255188-023B-4ADB-8282-61E640456144}" type="presOf" srcId="{20BE8997-2594-4C13-8F15-1BF4642E3CCC}" destId="{49B9D112-C2B6-437A-81B3-6D86370105D5}" srcOrd="0" destOrd="0" presId="urn:microsoft.com/office/officeart/2005/8/layout/cycle6"/>
    <dgm:cxn modelId="{9BC29A8D-4808-4F9C-B6FF-3915F7BD4881}" type="presOf" srcId="{3E31EA0D-EE1A-4AD2-864F-23AE7769227F}" destId="{4681033C-33EC-4B74-A5ED-A521D9545B76}" srcOrd="0" destOrd="0" presId="urn:microsoft.com/office/officeart/2005/8/layout/cycle6"/>
    <dgm:cxn modelId="{268ACE99-CEBB-4A26-90A1-935E63B95AEF}" type="presOf" srcId="{38A6311F-1348-4874-A20D-562F7B14C479}" destId="{916ECF0A-CD71-444E-ADA1-55EFB1CD0BCA}" srcOrd="0" destOrd="0" presId="urn:microsoft.com/office/officeart/2005/8/layout/cycle6"/>
    <dgm:cxn modelId="{00FDE4B2-D35A-46E5-9B6F-9CB205313EAE}" type="presOf" srcId="{70B38520-44E1-4DD3-A2B2-E81CAD7559A0}" destId="{47E4605A-D516-4C50-8E55-309460D3065E}" srcOrd="0" destOrd="0" presId="urn:microsoft.com/office/officeart/2005/8/layout/cycle6"/>
    <dgm:cxn modelId="{08E103D6-D0C6-4A00-BC4D-2A315DD34495}" type="presOf" srcId="{490E18B0-B051-40B8-A5E9-64870C4B4A87}" destId="{102F2652-753B-4334-ABAA-0F72A880D982}" srcOrd="0" destOrd="0" presId="urn:microsoft.com/office/officeart/2005/8/layout/cycle6"/>
    <dgm:cxn modelId="{58B9C2F5-1947-41B2-AA28-CD9B23756748}" type="presOf" srcId="{D6AFCBDC-6FB4-4F79-8827-EB4980412B9A}" destId="{BD96EA21-B4AF-4FA9-9512-BA57CBF1EC69}" srcOrd="0" destOrd="0" presId="urn:microsoft.com/office/officeart/2005/8/layout/cycle6"/>
    <dgm:cxn modelId="{AFCAAC26-D7F5-4990-8187-A616A0CA71F6}" type="presParOf" srcId="{FC25391D-7F29-423C-B754-B797B573F202}" destId="{102F2652-753B-4334-ABAA-0F72A880D982}" srcOrd="0" destOrd="0" presId="urn:microsoft.com/office/officeart/2005/8/layout/cycle6"/>
    <dgm:cxn modelId="{68C23E71-E163-49D6-B45C-0640A34AEE59}" type="presParOf" srcId="{FC25391D-7F29-423C-B754-B797B573F202}" destId="{137EB9F7-BB08-4426-8199-34BA95F72ADA}" srcOrd="1" destOrd="0" presId="urn:microsoft.com/office/officeart/2005/8/layout/cycle6"/>
    <dgm:cxn modelId="{4CD2CADE-7768-4EE5-8D70-8672867D774D}" type="presParOf" srcId="{FC25391D-7F29-423C-B754-B797B573F202}" destId="{E2583166-E6F7-4397-A412-358FBE82A78C}" srcOrd="2" destOrd="0" presId="urn:microsoft.com/office/officeart/2005/8/layout/cycle6"/>
    <dgm:cxn modelId="{418ABF2D-FDFB-48B5-8432-353DBC76AC40}" type="presParOf" srcId="{FC25391D-7F29-423C-B754-B797B573F202}" destId="{404009F1-642F-4195-991A-D7901372574A}" srcOrd="3" destOrd="0" presId="urn:microsoft.com/office/officeart/2005/8/layout/cycle6"/>
    <dgm:cxn modelId="{3CF52E68-32E3-45F1-9EDD-92DF443705C2}" type="presParOf" srcId="{FC25391D-7F29-423C-B754-B797B573F202}" destId="{3CF0F516-FE22-4526-B87E-27B84EC9EFB9}" srcOrd="4" destOrd="0" presId="urn:microsoft.com/office/officeart/2005/8/layout/cycle6"/>
    <dgm:cxn modelId="{ADFAF363-35E5-4C88-BDF3-65BF1AD19EEC}" type="presParOf" srcId="{FC25391D-7F29-423C-B754-B797B573F202}" destId="{E5179162-CCD8-41D3-9294-EDB8211EA20C}" srcOrd="5" destOrd="0" presId="urn:microsoft.com/office/officeart/2005/8/layout/cycle6"/>
    <dgm:cxn modelId="{D903464C-36F1-4FE6-8B48-CC52F4351EB3}" type="presParOf" srcId="{FC25391D-7F29-423C-B754-B797B573F202}" destId="{8D76DBA2-F154-4780-894A-79F3015ED2C8}" srcOrd="6" destOrd="0" presId="urn:microsoft.com/office/officeart/2005/8/layout/cycle6"/>
    <dgm:cxn modelId="{24D36FF7-68B0-4F86-AD57-13ACA2F28B3B}" type="presParOf" srcId="{FC25391D-7F29-423C-B754-B797B573F202}" destId="{889D450E-723E-4040-837D-D9821F0495A2}" srcOrd="7" destOrd="0" presId="urn:microsoft.com/office/officeart/2005/8/layout/cycle6"/>
    <dgm:cxn modelId="{44E8B1D9-B859-496C-9F65-5A5460D2C2D0}" type="presParOf" srcId="{FC25391D-7F29-423C-B754-B797B573F202}" destId="{CA0C5D16-6081-475A-B7F7-FF3A0D6BFDD3}" srcOrd="8" destOrd="0" presId="urn:microsoft.com/office/officeart/2005/8/layout/cycle6"/>
    <dgm:cxn modelId="{4C9DC53D-62D9-445C-AC53-46188CC32EE6}" type="presParOf" srcId="{FC25391D-7F29-423C-B754-B797B573F202}" destId="{4681033C-33EC-4B74-A5ED-A521D9545B76}" srcOrd="9" destOrd="0" presId="urn:microsoft.com/office/officeart/2005/8/layout/cycle6"/>
    <dgm:cxn modelId="{3A6839B0-5EA9-4D0A-AA01-FEDA314186CE}" type="presParOf" srcId="{FC25391D-7F29-423C-B754-B797B573F202}" destId="{A48FEE98-1509-4C0D-93D2-BEE5CC2C61BD}" srcOrd="10" destOrd="0" presId="urn:microsoft.com/office/officeart/2005/8/layout/cycle6"/>
    <dgm:cxn modelId="{87DD58F0-4403-4057-907E-2E67AACD130B}" type="presParOf" srcId="{FC25391D-7F29-423C-B754-B797B573F202}" destId="{49B9D112-C2B6-437A-81B3-6D86370105D5}" srcOrd="11" destOrd="0" presId="urn:microsoft.com/office/officeart/2005/8/layout/cycle6"/>
    <dgm:cxn modelId="{E13CD370-B9B2-408F-834E-29A1156F1682}" type="presParOf" srcId="{FC25391D-7F29-423C-B754-B797B573F202}" destId="{47E4605A-D516-4C50-8E55-309460D3065E}" srcOrd="12" destOrd="0" presId="urn:microsoft.com/office/officeart/2005/8/layout/cycle6"/>
    <dgm:cxn modelId="{09AF979C-F13C-4DE9-A994-5679CC8FA234}" type="presParOf" srcId="{FC25391D-7F29-423C-B754-B797B573F202}" destId="{AC99EAB5-2FD7-4168-8B21-B4739BAFD5AD}" srcOrd="13" destOrd="0" presId="urn:microsoft.com/office/officeart/2005/8/layout/cycle6"/>
    <dgm:cxn modelId="{4B4D2E37-F69C-408A-8786-7FE9E10CECDE}" type="presParOf" srcId="{FC25391D-7F29-423C-B754-B797B573F202}" destId="{4A675508-C5C1-45F1-A51E-C131CCC44C7A}" srcOrd="14" destOrd="0" presId="urn:microsoft.com/office/officeart/2005/8/layout/cycle6"/>
    <dgm:cxn modelId="{D47E27D6-8440-4AE0-8480-5E555FDB0688}" type="presParOf" srcId="{FC25391D-7F29-423C-B754-B797B573F202}" destId="{BD96EA21-B4AF-4FA9-9512-BA57CBF1EC69}" srcOrd="15" destOrd="0" presId="urn:microsoft.com/office/officeart/2005/8/layout/cycle6"/>
    <dgm:cxn modelId="{E8ABB824-27ED-49F4-BC69-A78C73C95A0C}" type="presParOf" srcId="{FC25391D-7F29-423C-B754-B797B573F202}" destId="{00ADFC13-17DF-45DD-AC6F-BE679819A1CF}" srcOrd="16" destOrd="0" presId="urn:microsoft.com/office/officeart/2005/8/layout/cycle6"/>
    <dgm:cxn modelId="{D0F296AC-3134-4F47-BE58-DBAF327B9B9F}" type="presParOf" srcId="{FC25391D-7F29-423C-B754-B797B573F202}" destId="{5B493D97-34DE-49C6-B66E-419BE3B49E8F}" srcOrd="17" destOrd="0" presId="urn:microsoft.com/office/officeart/2005/8/layout/cycle6"/>
    <dgm:cxn modelId="{16188D2E-40C1-464F-A3F4-B04677596AF2}" type="presParOf" srcId="{FC25391D-7F29-423C-B754-B797B573F202}" destId="{965A8B50-FDF4-4EB3-83DA-D717194EB8BB}" srcOrd="18" destOrd="0" presId="urn:microsoft.com/office/officeart/2005/8/layout/cycle6"/>
    <dgm:cxn modelId="{9EBABECA-CC44-4A5E-AA55-7B939BEBD0A7}" type="presParOf" srcId="{FC25391D-7F29-423C-B754-B797B573F202}" destId="{406226AD-848F-4CF7-B8CC-32D0B1120B2F}" srcOrd="19" destOrd="0" presId="urn:microsoft.com/office/officeart/2005/8/layout/cycle6"/>
    <dgm:cxn modelId="{3E2FDCB0-3C46-4464-990F-AA4006BF2302}" type="presParOf" srcId="{FC25391D-7F29-423C-B754-B797B573F202}" destId="{916ECF0A-CD71-444E-ADA1-55EFB1CD0BCA}" srcOrd="20" destOrd="0" presId="urn:microsoft.com/office/officeart/2005/8/layout/cycle6"/>
    <dgm:cxn modelId="{9B47CA2D-C4C5-4A4F-9646-26CFBE975BAC}" type="presParOf" srcId="{FC25391D-7F29-423C-B754-B797B573F202}" destId="{2A08CCC7-5ED5-4DD7-A74C-201F27BD86B3}" srcOrd="21" destOrd="0" presId="urn:microsoft.com/office/officeart/2005/8/layout/cycle6"/>
    <dgm:cxn modelId="{A33DBE8F-3F8B-4CE3-84B6-3CE9603543DD}" type="presParOf" srcId="{FC25391D-7F29-423C-B754-B797B573F202}" destId="{09AEF2ED-1AB3-41BF-BA13-B65819160A62}" srcOrd="22" destOrd="0" presId="urn:microsoft.com/office/officeart/2005/8/layout/cycle6"/>
    <dgm:cxn modelId="{7E4BE49C-9D31-4A38-831A-FFDEF465BAAC}" type="presParOf" srcId="{FC25391D-7F29-423C-B754-B797B573F202}" destId="{833EF2A5-C93F-4174-967B-631427F8CE86}" srcOrd="23" destOrd="0" presId="urn:microsoft.com/office/officeart/2005/8/layout/cycle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261F19-7248-49D9-A3E2-DFE6376911F4}" type="doc">
      <dgm:prSet loTypeId="urn:microsoft.com/office/officeart/2016/7/layout/LinearBlockProcessNumbered" loCatId="process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62FE3ADD-9961-45FF-AC72-89115EE8E295}">
      <dgm:prSet/>
      <dgm:spPr/>
      <dgm:t>
        <a:bodyPr/>
        <a:lstStyle/>
        <a:p>
          <a:r>
            <a:rPr lang="en-US" dirty="0"/>
            <a:t>Round Robin Based Load Balancer</a:t>
          </a:r>
        </a:p>
      </dgm:t>
    </dgm:pt>
    <dgm:pt modelId="{E592DFE4-D799-4905-8767-D581391839D7}" type="parTrans" cxnId="{29420778-989E-4971-ADB3-E7543BDAB718}">
      <dgm:prSet/>
      <dgm:spPr/>
      <dgm:t>
        <a:bodyPr/>
        <a:lstStyle/>
        <a:p>
          <a:endParaRPr lang="en-US"/>
        </a:p>
      </dgm:t>
    </dgm:pt>
    <dgm:pt modelId="{4FA8E85E-D433-49B5-846E-1E4205217200}" type="sibTrans" cxnId="{29420778-989E-4971-ADB3-E7543BDAB718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8F3DF149-F751-469A-955D-FDBA86C290FD}">
      <dgm:prSet/>
      <dgm:spPr/>
      <dgm:t>
        <a:bodyPr/>
        <a:lstStyle/>
        <a:p>
          <a:r>
            <a:rPr lang="en-US"/>
            <a:t>Traffic Based Load Balancer</a:t>
          </a:r>
        </a:p>
      </dgm:t>
    </dgm:pt>
    <dgm:pt modelId="{BC2EE0E3-F756-4787-91ED-E58C64984EC7}" type="parTrans" cxnId="{3270AD64-E93E-485C-BB10-C6ACAF3BCA5C}">
      <dgm:prSet/>
      <dgm:spPr/>
      <dgm:t>
        <a:bodyPr/>
        <a:lstStyle/>
        <a:p>
          <a:endParaRPr lang="en-US"/>
        </a:p>
      </dgm:t>
    </dgm:pt>
    <dgm:pt modelId="{E5EE858E-FA2F-41C4-828D-43B171200BF4}" type="sibTrans" cxnId="{3270AD64-E93E-485C-BB10-C6ACAF3BCA5C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3C096897-C852-425A-B995-F613A689FBA5}">
      <dgm:prSet/>
      <dgm:spPr/>
      <dgm:t>
        <a:bodyPr/>
        <a:lstStyle/>
        <a:p>
          <a:r>
            <a:rPr lang="en-US"/>
            <a:t>Performance Analysis</a:t>
          </a:r>
        </a:p>
      </dgm:t>
    </dgm:pt>
    <dgm:pt modelId="{1DF14889-0098-4F0A-87D7-3A905C1A593E}" type="parTrans" cxnId="{10872FF4-5188-4EAA-86AD-45C0EFDAAEA3}">
      <dgm:prSet/>
      <dgm:spPr/>
      <dgm:t>
        <a:bodyPr/>
        <a:lstStyle/>
        <a:p>
          <a:endParaRPr lang="en-US"/>
        </a:p>
      </dgm:t>
    </dgm:pt>
    <dgm:pt modelId="{89D67C31-FBCD-4E89-B9A6-696CD19980F6}" type="sibTrans" cxnId="{10872FF4-5188-4EAA-86AD-45C0EFDAAEA3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DBAE5042-53E2-43F2-BDBB-F69CF72AC3DD}">
      <dgm:prSet/>
      <dgm:spPr/>
      <dgm:t>
        <a:bodyPr/>
        <a:lstStyle/>
        <a:p>
          <a:r>
            <a:rPr lang="en-US" dirty="0"/>
            <a:t>Implementation on Deter</a:t>
          </a:r>
        </a:p>
      </dgm:t>
    </dgm:pt>
    <dgm:pt modelId="{3E85EA56-ABBC-4E93-BE12-5E51F34F3265}" type="parTrans" cxnId="{16EC76B8-0AF9-4973-BBC0-0B372E701803}">
      <dgm:prSet/>
      <dgm:spPr/>
      <dgm:t>
        <a:bodyPr/>
        <a:lstStyle/>
        <a:p>
          <a:endParaRPr lang="en-US"/>
        </a:p>
      </dgm:t>
    </dgm:pt>
    <dgm:pt modelId="{6F991DEB-08B5-4B48-8A18-492B5EEBC1FA}" type="sibTrans" cxnId="{16EC76B8-0AF9-4973-BBC0-0B372E701803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1CB5A32C-A05D-0542-8DAF-5725B2C63A22}" type="pres">
      <dgm:prSet presAssocID="{B2261F19-7248-49D9-A3E2-DFE6376911F4}" presName="Name0" presStyleCnt="0">
        <dgm:presLayoutVars>
          <dgm:animLvl val="lvl"/>
          <dgm:resizeHandles val="exact"/>
        </dgm:presLayoutVars>
      </dgm:prSet>
      <dgm:spPr/>
    </dgm:pt>
    <dgm:pt modelId="{5ABED125-AD48-ED47-AA88-1C504FB9D3F3}" type="pres">
      <dgm:prSet presAssocID="{62FE3ADD-9961-45FF-AC72-89115EE8E295}" presName="compositeNode" presStyleCnt="0">
        <dgm:presLayoutVars>
          <dgm:bulletEnabled val="1"/>
        </dgm:presLayoutVars>
      </dgm:prSet>
      <dgm:spPr/>
    </dgm:pt>
    <dgm:pt modelId="{1AE2176C-FD70-EC4E-8413-E6AEBF9E93A1}" type="pres">
      <dgm:prSet presAssocID="{62FE3ADD-9961-45FF-AC72-89115EE8E295}" presName="bgRect" presStyleLbl="alignNode1" presStyleIdx="0" presStyleCnt="4"/>
      <dgm:spPr/>
    </dgm:pt>
    <dgm:pt modelId="{AA2F6E5C-DBB6-A74F-878D-F18E0A540F5A}" type="pres">
      <dgm:prSet presAssocID="{4FA8E85E-D433-49B5-846E-1E4205217200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5FEE3F30-A2CF-7143-8E42-C99C38D6CCA2}" type="pres">
      <dgm:prSet presAssocID="{62FE3ADD-9961-45FF-AC72-89115EE8E295}" presName="nodeRect" presStyleLbl="alignNode1" presStyleIdx="0" presStyleCnt="4">
        <dgm:presLayoutVars>
          <dgm:bulletEnabled val="1"/>
        </dgm:presLayoutVars>
      </dgm:prSet>
      <dgm:spPr/>
    </dgm:pt>
    <dgm:pt modelId="{A9B79BE7-AC5C-5E4B-901B-F43C833786F5}" type="pres">
      <dgm:prSet presAssocID="{4FA8E85E-D433-49B5-846E-1E4205217200}" presName="sibTrans" presStyleCnt="0"/>
      <dgm:spPr/>
    </dgm:pt>
    <dgm:pt modelId="{8F0FF547-D085-8142-B900-49991501252A}" type="pres">
      <dgm:prSet presAssocID="{8F3DF149-F751-469A-955D-FDBA86C290FD}" presName="compositeNode" presStyleCnt="0">
        <dgm:presLayoutVars>
          <dgm:bulletEnabled val="1"/>
        </dgm:presLayoutVars>
      </dgm:prSet>
      <dgm:spPr/>
    </dgm:pt>
    <dgm:pt modelId="{2F8EBD4F-9A4C-8045-B3C6-C1C05B0CA05F}" type="pres">
      <dgm:prSet presAssocID="{8F3DF149-F751-469A-955D-FDBA86C290FD}" presName="bgRect" presStyleLbl="alignNode1" presStyleIdx="1" presStyleCnt="4"/>
      <dgm:spPr/>
    </dgm:pt>
    <dgm:pt modelId="{E47AACEE-F9A8-5B44-80D1-634BBD2A4CFC}" type="pres">
      <dgm:prSet presAssocID="{E5EE858E-FA2F-41C4-828D-43B171200BF4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F0CD456A-6F67-3C49-9E32-1B41DB71C99F}" type="pres">
      <dgm:prSet presAssocID="{8F3DF149-F751-469A-955D-FDBA86C290FD}" presName="nodeRect" presStyleLbl="alignNode1" presStyleIdx="1" presStyleCnt="4">
        <dgm:presLayoutVars>
          <dgm:bulletEnabled val="1"/>
        </dgm:presLayoutVars>
      </dgm:prSet>
      <dgm:spPr/>
    </dgm:pt>
    <dgm:pt modelId="{C13953F1-ECBC-024E-A3D1-EC3653A233CD}" type="pres">
      <dgm:prSet presAssocID="{E5EE858E-FA2F-41C4-828D-43B171200BF4}" presName="sibTrans" presStyleCnt="0"/>
      <dgm:spPr/>
    </dgm:pt>
    <dgm:pt modelId="{F7752DA1-D336-F143-B520-DCE0B7D818F7}" type="pres">
      <dgm:prSet presAssocID="{3C096897-C852-425A-B995-F613A689FBA5}" presName="compositeNode" presStyleCnt="0">
        <dgm:presLayoutVars>
          <dgm:bulletEnabled val="1"/>
        </dgm:presLayoutVars>
      </dgm:prSet>
      <dgm:spPr/>
    </dgm:pt>
    <dgm:pt modelId="{FE5A46E3-6DAF-4B4A-8C4D-32ADFA545539}" type="pres">
      <dgm:prSet presAssocID="{3C096897-C852-425A-B995-F613A689FBA5}" presName="bgRect" presStyleLbl="alignNode1" presStyleIdx="2" presStyleCnt="4"/>
      <dgm:spPr/>
    </dgm:pt>
    <dgm:pt modelId="{5B98C72A-AC4F-1248-ABEB-46D834D7F0A0}" type="pres">
      <dgm:prSet presAssocID="{89D67C31-FBCD-4E89-B9A6-696CD19980F6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9ED3A184-5A80-724B-ABC8-E6E9F6DE1F65}" type="pres">
      <dgm:prSet presAssocID="{3C096897-C852-425A-B995-F613A689FBA5}" presName="nodeRect" presStyleLbl="alignNode1" presStyleIdx="2" presStyleCnt="4">
        <dgm:presLayoutVars>
          <dgm:bulletEnabled val="1"/>
        </dgm:presLayoutVars>
      </dgm:prSet>
      <dgm:spPr/>
    </dgm:pt>
    <dgm:pt modelId="{EBFE4781-73DB-F746-BEB6-2FE8B192748D}" type="pres">
      <dgm:prSet presAssocID="{89D67C31-FBCD-4E89-B9A6-696CD19980F6}" presName="sibTrans" presStyleCnt="0"/>
      <dgm:spPr/>
    </dgm:pt>
    <dgm:pt modelId="{01BE9CD7-2186-1744-BD89-EEEE59CD91E1}" type="pres">
      <dgm:prSet presAssocID="{DBAE5042-53E2-43F2-BDBB-F69CF72AC3DD}" presName="compositeNode" presStyleCnt="0">
        <dgm:presLayoutVars>
          <dgm:bulletEnabled val="1"/>
        </dgm:presLayoutVars>
      </dgm:prSet>
      <dgm:spPr/>
    </dgm:pt>
    <dgm:pt modelId="{FA8CEAE0-A8FF-2147-B303-6835A047ECFC}" type="pres">
      <dgm:prSet presAssocID="{DBAE5042-53E2-43F2-BDBB-F69CF72AC3DD}" presName="bgRect" presStyleLbl="alignNode1" presStyleIdx="3" presStyleCnt="4"/>
      <dgm:spPr/>
    </dgm:pt>
    <dgm:pt modelId="{FA2BBA2D-E3A3-5648-8E55-EF9B656B50BE}" type="pres">
      <dgm:prSet presAssocID="{6F991DEB-08B5-4B48-8A18-492B5EEBC1FA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E88E8458-2F08-944A-A821-BBD901C79A76}" type="pres">
      <dgm:prSet presAssocID="{DBAE5042-53E2-43F2-BDBB-F69CF72AC3DD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327E2B11-6759-CB45-A025-293336B4A897}" type="presOf" srcId="{4FA8E85E-D433-49B5-846E-1E4205217200}" destId="{AA2F6E5C-DBB6-A74F-878D-F18E0A540F5A}" srcOrd="0" destOrd="0" presId="urn:microsoft.com/office/officeart/2016/7/layout/LinearBlockProcessNumbered"/>
    <dgm:cxn modelId="{05F8DD1D-AD84-014E-B82B-097477E0B52D}" type="presOf" srcId="{8F3DF149-F751-469A-955D-FDBA86C290FD}" destId="{2F8EBD4F-9A4C-8045-B3C6-C1C05B0CA05F}" srcOrd="0" destOrd="0" presId="urn:microsoft.com/office/officeart/2016/7/layout/LinearBlockProcessNumbered"/>
    <dgm:cxn modelId="{96761931-FFEB-7340-82C0-449D74C978F3}" type="presOf" srcId="{3C096897-C852-425A-B995-F613A689FBA5}" destId="{9ED3A184-5A80-724B-ABC8-E6E9F6DE1F65}" srcOrd="1" destOrd="0" presId="urn:microsoft.com/office/officeart/2016/7/layout/LinearBlockProcessNumbered"/>
    <dgm:cxn modelId="{3928EA41-5F8D-1F46-9267-2498FE32D8EF}" type="presOf" srcId="{62FE3ADD-9961-45FF-AC72-89115EE8E295}" destId="{1AE2176C-FD70-EC4E-8413-E6AEBF9E93A1}" srcOrd="0" destOrd="0" presId="urn:microsoft.com/office/officeart/2016/7/layout/LinearBlockProcessNumbered"/>
    <dgm:cxn modelId="{3270AD64-E93E-485C-BB10-C6ACAF3BCA5C}" srcId="{B2261F19-7248-49D9-A3E2-DFE6376911F4}" destId="{8F3DF149-F751-469A-955D-FDBA86C290FD}" srcOrd="1" destOrd="0" parTransId="{BC2EE0E3-F756-4787-91ED-E58C64984EC7}" sibTransId="{E5EE858E-FA2F-41C4-828D-43B171200BF4}"/>
    <dgm:cxn modelId="{65720049-828E-B545-83F3-810845016205}" type="presOf" srcId="{6F991DEB-08B5-4B48-8A18-492B5EEBC1FA}" destId="{FA2BBA2D-E3A3-5648-8E55-EF9B656B50BE}" srcOrd="0" destOrd="0" presId="urn:microsoft.com/office/officeart/2016/7/layout/LinearBlockProcessNumbered"/>
    <dgm:cxn modelId="{FCF6FA4B-F8FF-8A4D-AFA7-7CAC0CC32EA2}" type="presOf" srcId="{62FE3ADD-9961-45FF-AC72-89115EE8E295}" destId="{5FEE3F30-A2CF-7143-8E42-C99C38D6CCA2}" srcOrd="1" destOrd="0" presId="urn:microsoft.com/office/officeart/2016/7/layout/LinearBlockProcessNumbered"/>
    <dgm:cxn modelId="{1251D750-FC60-1C47-A2A2-7DE419CF9621}" type="presOf" srcId="{B2261F19-7248-49D9-A3E2-DFE6376911F4}" destId="{1CB5A32C-A05D-0542-8DAF-5725B2C63A22}" srcOrd="0" destOrd="0" presId="urn:microsoft.com/office/officeart/2016/7/layout/LinearBlockProcessNumbered"/>
    <dgm:cxn modelId="{29420778-989E-4971-ADB3-E7543BDAB718}" srcId="{B2261F19-7248-49D9-A3E2-DFE6376911F4}" destId="{62FE3ADD-9961-45FF-AC72-89115EE8E295}" srcOrd="0" destOrd="0" parTransId="{E592DFE4-D799-4905-8767-D581391839D7}" sibTransId="{4FA8E85E-D433-49B5-846E-1E4205217200}"/>
    <dgm:cxn modelId="{1DBF4078-5610-694C-88A1-54E0458ADCDA}" type="presOf" srcId="{3C096897-C852-425A-B995-F613A689FBA5}" destId="{FE5A46E3-6DAF-4B4A-8C4D-32ADFA545539}" srcOrd="0" destOrd="0" presId="urn:microsoft.com/office/officeart/2016/7/layout/LinearBlockProcessNumbered"/>
    <dgm:cxn modelId="{0FC6F785-3F96-E547-B266-9EF2F341637E}" type="presOf" srcId="{DBAE5042-53E2-43F2-BDBB-F69CF72AC3DD}" destId="{FA8CEAE0-A8FF-2147-B303-6835A047ECFC}" srcOrd="0" destOrd="0" presId="urn:microsoft.com/office/officeart/2016/7/layout/LinearBlockProcessNumbered"/>
    <dgm:cxn modelId="{E46AD986-A8AD-1845-85B6-71DC13957CDD}" type="presOf" srcId="{DBAE5042-53E2-43F2-BDBB-F69CF72AC3DD}" destId="{E88E8458-2F08-944A-A821-BBD901C79A76}" srcOrd="1" destOrd="0" presId="urn:microsoft.com/office/officeart/2016/7/layout/LinearBlockProcessNumbered"/>
    <dgm:cxn modelId="{A5363389-00ED-BB4B-BA39-61EE438B2252}" type="presOf" srcId="{8F3DF149-F751-469A-955D-FDBA86C290FD}" destId="{F0CD456A-6F67-3C49-9E32-1B41DB71C99F}" srcOrd="1" destOrd="0" presId="urn:microsoft.com/office/officeart/2016/7/layout/LinearBlockProcessNumbered"/>
    <dgm:cxn modelId="{16EC76B8-0AF9-4973-BBC0-0B372E701803}" srcId="{B2261F19-7248-49D9-A3E2-DFE6376911F4}" destId="{DBAE5042-53E2-43F2-BDBB-F69CF72AC3DD}" srcOrd="3" destOrd="0" parTransId="{3E85EA56-ABBC-4E93-BE12-5E51F34F3265}" sibTransId="{6F991DEB-08B5-4B48-8A18-492B5EEBC1FA}"/>
    <dgm:cxn modelId="{ACD6F7BD-9C43-0C45-B23D-444DCB16AAAD}" type="presOf" srcId="{89D67C31-FBCD-4E89-B9A6-696CD19980F6}" destId="{5B98C72A-AC4F-1248-ABEB-46D834D7F0A0}" srcOrd="0" destOrd="0" presId="urn:microsoft.com/office/officeart/2016/7/layout/LinearBlockProcessNumbered"/>
    <dgm:cxn modelId="{7C6B13C4-9A59-C74F-8CA4-1E10F929BFF9}" type="presOf" srcId="{E5EE858E-FA2F-41C4-828D-43B171200BF4}" destId="{E47AACEE-F9A8-5B44-80D1-634BBD2A4CFC}" srcOrd="0" destOrd="0" presId="urn:microsoft.com/office/officeart/2016/7/layout/LinearBlockProcessNumbered"/>
    <dgm:cxn modelId="{10872FF4-5188-4EAA-86AD-45C0EFDAAEA3}" srcId="{B2261F19-7248-49D9-A3E2-DFE6376911F4}" destId="{3C096897-C852-425A-B995-F613A689FBA5}" srcOrd="2" destOrd="0" parTransId="{1DF14889-0098-4F0A-87D7-3A905C1A593E}" sibTransId="{89D67C31-FBCD-4E89-B9A6-696CD19980F6}"/>
    <dgm:cxn modelId="{601069AB-F1DE-464F-A787-E0ADD52B2213}" type="presParOf" srcId="{1CB5A32C-A05D-0542-8DAF-5725B2C63A22}" destId="{5ABED125-AD48-ED47-AA88-1C504FB9D3F3}" srcOrd="0" destOrd="0" presId="urn:microsoft.com/office/officeart/2016/7/layout/LinearBlockProcessNumbered"/>
    <dgm:cxn modelId="{28422EBB-EF43-0B48-B177-18F9221238F6}" type="presParOf" srcId="{5ABED125-AD48-ED47-AA88-1C504FB9D3F3}" destId="{1AE2176C-FD70-EC4E-8413-E6AEBF9E93A1}" srcOrd="0" destOrd="0" presId="urn:microsoft.com/office/officeart/2016/7/layout/LinearBlockProcessNumbered"/>
    <dgm:cxn modelId="{EBF66A50-833D-D949-B612-1349488BBFBE}" type="presParOf" srcId="{5ABED125-AD48-ED47-AA88-1C504FB9D3F3}" destId="{AA2F6E5C-DBB6-A74F-878D-F18E0A540F5A}" srcOrd="1" destOrd="0" presId="urn:microsoft.com/office/officeart/2016/7/layout/LinearBlockProcessNumbered"/>
    <dgm:cxn modelId="{C3E9B743-24F9-3742-83F9-8F6AF04343E0}" type="presParOf" srcId="{5ABED125-AD48-ED47-AA88-1C504FB9D3F3}" destId="{5FEE3F30-A2CF-7143-8E42-C99C38D6CCA2}" srcOrd="2" destOrd="0" presId="urn:microsoft.com/office/officeart/2016/7/layout/LinearBlockProcessNumbered"/>
    <dgm:cxn modelId="{389D62BB-4462-D647-B130-F46C0F5E23F8}" type="presParOf" srcId="{1CB5A32C-A05D-0542-8DAF-5725B2C63A22}" destId="{A9B79BE7-AC5C-5E4B-901B-F43C833786F5}" srcOrd="1" destOrd="0" presId="urn:microsoft.com/office/officeart/2016/7/layout/LinearBlockProcessNumbered"/>
    <dgm:cxn modelId="{AEF1D337-C66B-F54C-BF4A-83467E395754}" type="presParOf" srcId="{1CB5A32C-A05D-0542-8DAF-5725B2C63A22}" destId="{8F0FF547-D085-8142-B900-49991501252A}" srcOrd="2" destOrd="0" presId="urn:microsoft.com/office/officeart/2016/7/layout/LinearBlockProcessNumbered"/>
    <dgm:cxn modelId="{7A237A01-67F3-F748-AF98-1B4450134700}" type="presParOf" srcId="{8F0FF547-D085-8142-B900-49991501252A}" destId="{2F8EBD4F-9A4C-8045-B3C6-C1C05B0CA05F}" srcOrd="0" destOrd="0" presId="urn:microsoft.com/office/officeart/2016/7/layout/LinearBlockProcessNumbered"/>
    <dgm:cxn modelId="{4906C9CA-DDBE-B549-B706-4ED6D82A9A93}" type="presParOf" srcId="{8F0FF547-D085-8142-B900-49991501252A}" destId="{E47AACEE-F9A8-5B44-80D1-634BBD2A4CFC}" srcOrd="1" destOrd="0" presId="urn:microsoft.com/office/officeart/2016/7/layout/LinearBlockProcessNumbered"/>
    <dgm:cxn modelId="{B1688C27-7477-EF49-AB37-B46784AB5A34}" type="presParOf" srcId="{8F0FF547-D085-8142-B900-49991501252A}" destId="{F0CD456A-6F67-3C49-9E32-1B41DB71C99F}" srcOrd="2" destOrd="0" presId="urn:microsoft.com/office/officeart/2016/7/layout/LinearBlockProcessNumbered"/>
    <dgm:cxn modelId="{862F9097-F233-924C-8C47-01B9F46105B6}" type="presParOf" srcId="{1CB5A32C-A05D-0542-8DAF-5725B2C63A22}" destId="{C13953F1-ECBC-024E-A3D1-EC3653A233CD}" srcOrd="3" destOrd="0" presId="urn:microsoft.com/office/officeart/2016/7/layout/LinearBlockProcessNumbered"/>
    <dgm:cxn modelId="{1AE0B20A-8562-D341-BD26-023B65A7F534}" type="presParOf" srcId="{1CB5A32C-A05D-0542-8DAF-5725B2C63A22}" destId="{F7752DA1-D336-F143-B520-DCE0B7D818F7}" srcOrd="4" destOrd="0" presId="urn:microsoft.com/office/officeart/2016/7/layout/LinearBlockProcessNumbered"/>
    <dgm:cxn modelId="{02DCF0DB-8E82-E74D-A396-C4687EF53CD8}" type="presParOf" srcId="{F7752DA1-D336-F143-B520-DCE0B7D818F7}" destId="{FE5A46E3-6DAF-4B4A-8C4D-32ADFA545539}" srcOrd="0" destOrd="0" presId="urn:microsoft.com/office/officeart/2016/7/layout/LinearBlockProcessNumbered"/>
    <dgm:cxn modelId="{5885C0C9-6670-E04B-912C-8E3E523D0018}" type="presParOf" srcId="{F7752DA1-D336-F143-B520-DCE0B7D818F7}" destId="{5B98C72A-AC4F-1248-ABEB-46D834D7F0A0}" srcOrd="1" destOrd="0" presId="urn:microsoft.com/office/officeart/2016/7/layout/LinearBlockProcessNumbered"/>
    <dgm:cxn modelId="{4EB6F63A-D4EE-6948-A26F-E74A1592298B}" type="presParOf" srcId="{F7752DA1-D336-F143-B520-DCE0B7D818F7}" destId="{9ED3A184-5A80-724B-ABC8-E6E9F6DE1F65}" srcOrd="2" destOrd="0" presId="urn:microsoft.com/office/officeart/2016/7/layout/LinearBlockProcessNumbered"/>
    <dgm:cxn modelId="{77137901-6418-6A42-A449-031D129B0449}" type="presParOf" srcId="{1CB5A32C-A05D-0542-8DAF-5725B2C63A22}" destId="{EBFE4781-73DB-F746-BEB6-2FE8B192748D}" srcOrd="5" destOrd="0" presId="urn:microsoft.com/office/officeart/2016/7/layout/LinearBlockProcessNumbered"/>
    <dgm:cxn modelId="{6082AF02-594E-4F46-9663-2E4C63B9F13F}" type="presParOf" srcId="{1CB5A32C-A05D-0542-8DAF-5725B2C63A22}" destId="{01BE9CD7-2186-1744-BD89-EEEE59CD91E1}" srcOrd="6" destOrd="0" presId="urn:microsoft.com/office/officeart/2016/7/layout/LinearBlockProcessNumbered"/>
    <dgm:cxn modelId="{BD4EE19A-79A3-7044-AD18-266378E76E80}" type="presParOf" srcId="{01BE9CD7-2186-1744-BD89-EEEE59CD91E1}" destId="{FA8CEAE0-A8FF-2147-B303-6835A047ECFC}" srcOrd="0" destOrd="0" presId="urn:microsoft.com/office/officeart/2016/7/layout/LinearBlockProcessNumbered"/>
    <dgm:cxn modelId="{7EF93450-BC6A-A842-8062-523A213CE3CE}" type="presParOf" srcId="{01BE9CD7-2186-1744-BD89-EEEE59CD91E1}" destId="{FA2BBA2D-E3A3-5648-8E55-EF9B656B50BE}" srcOrd="1" destOrd="0" presId="urn:microsoft.com/office/officeart/2016/7/layout/LinearBlockProcessNumbered"/>
    <dgm:cxn modelId="{E4B0B7A7-C6B1-5F48-ADB3-452F907E6D06}" type="presParOf" srcId="{01BE9CD7-2186-1744-BD89-EEEE59CD91E1}" destId="{E88E8458-2F08-944A-A821-BBD901C79A76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F2652-753B-4334-ABAA-0F72A880D982}">
      <dsp:nvSpPr>
        <dsp:cNvPr id="0" name=""/>
        <dsp:cNvSpPr/>
      </dsp:nvSpPr>
      <dsp:spPr>
        <a:xfrm>
          <a:off x="4471929" y="-255427"/>
          <a:ext cx="1706791" cy="133631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300" kern="1200" dirty="0"/>
        </a:p>
      </dsp:txBody>
      <dsp:txXfrm>
        <a:off x="4537162" y="-190194"/>
        <a:ext cx="1576325" cy="1205845"/>
      </dsp:txXfrm>
    </dsp:sp>
    <dsp:sp modelId="{E2583166-E6F7-4397-A412-358FBE82A78C}">
      <dsp:nvSpPr>
        <dsp:cNvPr id="0" name=""/>
        <dsp:cNvSpPr/>
      </dsp:nvSpPr>
      <dsp:spPr>
        <a:xfrm>
          <a:off x="2077896" y="158786"/>
          <a:ext cx="5398517" cy="5398517"/>
        </a:xfrm>
        <a:custGeom>
          <a:avLst/>
          <a:gdLst/>
          <a:ahLst/>
          <a:cxnLst/>
          <a:rect l="0" t="0" r="0" b="0"/>
          <a:pathLst>
            <a:path>
              <a:moveTo>
                <a:pt x="4102659" y="393513"/>
              </a:moveTo>
              <a:arcTo wR="2699258" hR="2699258" stAng="18079617" swAng="268120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4009F1-642F-4195-991A-D7901372574A}">
      <dsp:nvSpPr>
        <dsp:cNvPr id="0" name=""/>
        <dsp:cNvSpPr/>
      </dsp:nvSpPr>
      <dsp:spPr>
        <a:xfrm>
          <a:off x="6357681" y="566690"/>
          <a:ext cx="1752612" cy="14101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kern="1200" dirty="0"/>
        </a:p>
      </dsp:txBody>
      <dsp:txXfrm>
        <a:off x="6426516" y="635525"/>
        <a:ext cx="1614942" cy="1272431"/>
      </dsp:txXfrm>
    </dsp:sp>
    <dsp:sp modelId="{E5179162-CCD8-41D3-9294-EDB8211EA20C}">
      <dsp:nvSpPr>
        <dsp:cNvPr id="0" name=""/>
        <dsp:cNvSpPr/>
      </dsp:nvSpPr>
      <dsp:spPr>
        <a:xfrm>
          <a:off x="2708730" y="668382"/>
          <a:ext cx="5398517" cy="5398517"/>
        </a:xfrm>
        <a:custGeom>
          <a:avLst/>
          <a:gdLst/>
          <a:ahLst/>
          <a:cxnLst/>
          <a:rect l="0" t="0" r="0" b="0"/>
          <a:pathLst>
            <a:path>
              <a:moveTo>
                <a:pt x="5015076" y="1312541"/>
              </a:moveTo>
              <a:arcTo wR="2699258" hR="2699258" stAng="19745204" swAng="602393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76DBA2-F154-4780-894A-79F3015ED2C8}">
      <dsp:nvSpPr>
        <dsp:cNvPr id="0" name=""/>
        <dsp:cNvSpPr/>
      </dsp:nvSpPr>
      <dsp:spPr>
        <a:xfrm>
          <a:off x="6908019" y="2410389"/>
          <a:ext cx="2233127" cy="140319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700" kern="1200" dirty="0"/>
        </a:p>
      </dsp:txBody>
      <dsp:txXfrm>
        <a:off x="6976517" y="2478887"/>
        <a:ext cx="2096131" cy="1266199"/>
      </dsp:txXfrm>
    </dsp:sp>
    <dsp:sp modelId="{CA0C5D16-6081-475A-B7F7-FF3A0D6BFDD3}">
      <dsp:nvSpPr>
        <dsp:cNvPr id="0" name=""/>
        <dsp:cNvSpPr/>
      </dsp:nvSpPr>
      <dsp:spPr>
        <a:xfrm>
          <a:off x="2626066" y="412728"/>
          <a:ext cx="5398517" cy="5398517"/>
        </a:xfrm>
        <a:custGeom>
          <a:avLst/>
          <a:gdLst/>
          <a:ahLst/>
          <a:cxnLst/>
          <a:rect l="0" t="0" r="0" b="0"/>
          <a:pathLst>
            <a:path>
              <a:moveTo>
                <a:pt x="5304185" y="3406614"/>
              </a:moveTo>
              <a:arcTo wR="2699258" hR="2699258" stAng="911524" swAng="74600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81033C-33EC-4B74-A5ED-A521D9545B76}">
      <dsp:nvSpPr>
        <dsp:cNvPr id="0" name=""/>
        <dsp:cNvSpPr/>
      </dsp:nvSpPr>
      <dsp:spPr>
        <a:xfrm>
          <a:off x="6212523" y="4368887"/>
          <a:ext cx="2042931" cy="130352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 dirty="0"/>
        </a:p>
      </dsp:txBody>
      <dsp:txXfrm>
        <a:off x="6276156" y="4432520"/>
        <a:ext cx="1915665" cy="1176260"/>
      </dsp:txXfrm>
    </dsp:sp>
    <dsp:sp modelId="{49B9D112-C2B6-437A-81B3-6D86370105D5}">
      <dsp:nvSpPr>
        <dsp:cNvPr id="0" name=""/>
        <dsp:cNvSpPr/>
      </dsp:nvSpPr>
      <dsp:spPr>
        <a:xfrm>
          <a:off x="2626066" y="412728"/>
          <a:ext cx="5398517" cy="5398517"/>
        </a:xfrm>
        <a:custGeom>
          <a:avLst/>
          <a:gdLst/>
          <a:ahLst/>
          <a:cxnLst/>
          <a:rect l="0" t="0" r="0" b="0"/>
          <a:pathLst>
            <a:path>
              <a:moveTo>
                <a:pt x="3584776" y="5249132"/>
              </a:moveTo>
              <a:arcTo wR="2699258" hR="2699258" stAng="4250938" swAng="22214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E4605A-D516-4C50-8E55-309460D3065E}">
      <dsp:nvSpPr>
        <dsp:cNvPr id="0" name=""/>
        <dsp:cNvSpPr/>
      </dsp:nvSpPr>
      <dsp:spPr>
        <a:xfrm>
          <a:off x="4608026" y="5186602"/>
          <a:ext cx="1434596" cy="124928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4669011" y="5247587"/>
        <a:ext cx="1312626" cy="1127317"/>
      </dsp:txXfrm>
    </dsp:sp>
    <dsp:sp modelId="{4A675508-C5C1-45F1-A51E-C131CCC44C7A}">
      <dsp:nvSpPr>
        <dsp:cNvPr id="0" name=""/>
        <dsp:cNvSpPr/>
      </dsp:nvSpPr>
      <dsp:spPr>
        <a:xfrm>
          <a:off x="2626066" y="412728"/>
          <a:ext cx="5398517" cy="5398517"/>
        </a:xfrm>
        <a:custGeom>
          <a:avLst/>
          <a:gdLst/>
          <a:ahLst/>
          <a:cxnLst/>
          <a:rect l="0" t="0" r="0" b="0"/>
          <a:pathLst>
            <a:path>
              <a:moveTo>
                <a:pt x="1979445" y="5300771"/>
              </a:moveTo>
              <a:arcTo wR="2699258" hR="2699258" stAng="6327975" swAng="325752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96EA21-B4AF-4FA9-9512-BA57CBF1EC69}">
      <dsp:nvSpPr>
        <dsp:cNvPr id="0" name=""/>
        <dsp:cNvSpPr/>
      </dsp:nvSpPr>
      <dsp:spPr>
        <a:xfrm>
          <a:off x="2473161" y="4322315"/>
          <a:ext cx="1886998" cy="139667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2541341" y="4390495"/>
        <a:ext cx="1750638" cy="1260311"/>
      </dsp:txXfrm>
    </dsp:sp>
    <dsp:sp modelId="{5B493D97-34DE-49C6-B66E-419BE3B49E8F}">
      <dsp:nvSpPr>
        <dsp:cNvPr id="0" name=""/>
        <dsp:cNvSpPr/>
      </dsp:nvSpPr>
      <dsp:spPr>
        <a:xfrm>
          <a:off x="2714124" y="607070"/>
          <a:ext cx="5398517" cy="5398517"/>
        </a:xfrm>
        <a:custGeom>
          <a:avLst/>
          <a:gdLst/>
          <a:ahLst/>
          <a:cxnLst/>
          <a:rect l="0" t="0" r="0" b="0"/>
          <a:pathLst>
            <a:path>
              <a:moveTo>
                <a:pt x="196554" y="3710429"/>
              </a:moveTo>
              <a:arcTo wR="2699258" hR="2699258" stAng="9479985" swAng="649512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5A8B50-FDF4-4EB3-83DA-D717194EB8BB}">
      <dsp:nvSpPr>
        <dsp:cNvPr id="0" name=""/>
        <dsp:cNvSpPr/>
      </dsp:nvSpPr>
      <dsp:spPr>
        <a:xfrm>
          <a:off x="1415542" y="2356098"/>
          <a:ext cx="2503229" cy="146826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100" kern="1200" dirty="0"/>
        </a:p>
      </dsp:txBody>
      <dsp:txXfrm>
        <a:off x="1487217" y="2427773"/>
        <a:ext cx="2359879" cy="1324917"/>
      </dsp:txXfrm>
    </dsp:sp>
    <dsp:sp modelId="{916ECF0A-CD71-444E-ADA1-55EFB1CD0BCA}">
      <dsp:nvSpPr>
        <dsp:cNvPr id="0" name=""/>
        <dsp:cNvSpPr/>
      </dsp:nvSpPr>
      <dsp:spPr>
        <a:xfrm>
          <a:off x="2724478" y="185742"/>
          <a:ext cx="5398517" cy="5398517"/>
        </a:xfrm>
        <a:custGeom>
          <a:avLst/>
          <a:gdLst/>
          <a:ahLst/>
          <a:cxnLst/>
          <a:rect l="0" t="0" r="0" b="0"/>
          <a:pathLst>
            <a:path>
              <a:moveTo>
                <a:pt x="53205" y="2165967"/>
              </a:moveTo>
              <a:arcTo wR="2699258" hR="2699258" stAng="11483693" swAng="559389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08CCC7-5ED5-4DD7-A74C-201F27BD86B3}">
      <dsp:nvSpPr>
        <dsp:cNvPr id="0" name=""/>
        <dsp:cNvSpPr/>
      </dsp:nvSpPr>
      <dsp:spPr>
        <a:xfrm>
          <a:off x="2343740" y="480744"/>
          <a:ext cx="2145841" cy="144515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500" kern="1200" dirty="0"/>
        </a:p>
      </dsp:txBody>
      <dsp:txXfrm>
        <a:off x="2414287" y="551291"/>
        <a:ext cx="2004747" cy="1304062"/>
      </dsp:txXfrm>
    </dsp:sp>
    <dsp:sp modelId="{833EF2A5-C93F-4174-967B-631427F8CE86}">
      <dsp:nvSpPr>
        <dsp:cNvPr id="0" name=""/>
        <dsp:cNvSpPr/>
      </dsp:nvSpPr>
      <dsp:spPr>
        <a:xfrm>
          <a:off x="936927" y="-4714693"/>
          <a:ext cx="5398517" cy="5398517"/>
        </a:xfrm>
        <a:custGeom>
          <a:avLst/>
          <a:gdLst/>
          <a:ahLst/>
          <a:cxnLst/>
          <a:rect l="0" t="0" r="0" b="0"/>
          <a:pathLst>
            <a:path>
              <a:moveTo>
                <a:pt x="3552478" y="5260120"/>
              </a:moveTo>
              <a:arcTo wR="2699258" hR="2699258" stAng="4294388" swAng="23197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E2176C-FD70-EC4E-8413-E6AEBF9E93A1}">
      <dsp:nvSpPr>
        <dsp:cNvPr id="0" name=""/>
        <dsp:cNvSpPr/>
      </dsp:nvSpPr>
      <dsp:spPr>
        <a:xfrm>
          <a:off x="196" y="385619"/>
          <a:ext cx="2372171" cy="284660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tint val="70000"/>
                <a:shade val="63000"/>
              </a:schemeClr>
              <a:schemeClr val="lt1">
                <a:hueOff val="0"/>
                <a:satOff val="0"/>
                <a:lumOff val="0"/>
                <a:alphaOff val="0"/>
                <a:tint val="10000"/>
                <a:satMod val="15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4318" tIns="0" rIns="234318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Round Robin Based Load Balancer</a:t>
          </a:r>
        </a:p>
      </dsp:txBody>
      <dsp:txXfrm>
        <a:off x="196" y="1524261"/>
        <a:ext cx="2372171" cy="1707963"/>
      </dsp:txXfrm>
    </dsp:sp>
    <dsp:sp modelId="{AA2F6E5C-DBB6-A74F-878D-F18E0A540F5A}">
      <dsp:nvSpPr>
        <dsp:cNvPr id="0" name=""/>
        <dsp:cNvSpPr/>
      </dsp:nvSpPr>
      <dsp:spPr>
        <a:xfrm>
          <a:off x="196" y="385619"/>
          <a:ext cx="2372171" cy="1138642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4318" tIns="165100" rIns="234318" bIns="1651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01</a:t>
          </a:r>
        </a:p>
      </dsp:txBody>
      <dsp:txXfrm>
        <a:off x="196" y="385619"/>
        <a:ext cx="2372171" cy="1138642"/>
      </dsp:txXfrm>
    </dsp:sp>
    <dsp:sp modelId="{2F8EBD4F-9A4C-8045-B3C6-C1C05B0CA05F}">
      <dsp:nvSpPr>
        <dsp:cNvPr id="0" name=""/>
        <dsp:cNvSpPr/>
      </dsp:nvSpPr>
      <dsp:spPr>
        <a:xfrm>
          <a:off x="2562141" y="385619"/>
          <a:ext cx="2372171" cy="284660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tint val="70000"/>
                <a:shade val="63000"/>
              </a:schemeClr>
              <a:schemeClr val="lt1">
                <a:hueOff val="0"/>
                <a:satOff val="0"/>
                <a:lumOff val="0"/>
                <a:alphaOff val="0"/>
                <a:tint val="10000"/>
                <a:satMod val="15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4318" tIns="0" rIns="234318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Traffic Based Load Balancer</a:t>
          </a:r>
        </a:p>
      </dsp:txBody>
      <dsp:txXfrm>
        <a:off x="2562141" y="1524261"/>
        <a:ext cx="2372171" cy="1707963"/>
      </dsp:txXfrm>
    </dsp:sp>
    <dsp:sp modelId="{E47AACEE-F9A8-5B44-80D1-634BBD2A4CFC}">
      <dsp:nvSpPr>
        <dsp:cNvPr id="0" name=""/>
        <dsp:cNvSpPr/>
      </dsp:nvSpPr>
      <dsp:spPr>
        <a:xfrm>
          <a:off x="2562141" y="385619"/>
          <a:ext cx="2372171" cy="1138642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4318" tIns="165100" rIns="234318" bIns="1651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02</a:t>
          </a:r>
        </a:p>
      </dsp:txBody>
      <dsp:txXfrm>
        <a:off x="2562141" y="385619"/>
        <a:ext cx="2372171" cy="1138642"/>
      </dsp:txXfrm>
    </dsp:sp>
    <dsp:sp modelId="{FE5A46E3-6DAF-4B4A-8C4D-32ADFA545539}">
      <dsp:nvSpPr>
        <dsp:cNvPr id="0" name=""/>
        <dsp:cNvSpPr/>
      </dsp:nvSpPr>
      <dsp:spPr>
        <a:xfrm>
          <a:off x="5124086" y="385619"/>
          <a:ext cx="2372171" cy="284660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tint val="70000"/>
                <a:shade val="63000"/>
              </a:schemeClr>
              <a:schemeClr val="lt1">
                <a:hueOff val="0"/>
                <a:satOff val="0"/>
                <a:lumOff val="0"/>
                <a:alphaOff val="0"/>
                <a:tint val="10000"/>
                <a:satMod val="15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4318" tIns="0" rIns="234318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Performance Analysis</a:t>
          </a:r>
        </a:p>
      </dsp:txBody>
      <dsp:txXfrm>
        <a:off x="5124086" y="1524261"/>
        <a:ext cx="2372171" cy="1707963"/>
      </dsp:txXfrm>
    </dsp:sp>
    <dsp:sp modelId="{5B98C72A-AC4F-1248-ABEB-46D834D7F0A0}">
      <dsp:nvSpPr>
        <dsp:cNvPr id="0" name=""/>
        <dsp:cNvSpPr/>
      </dsp:nvSpPr>
      <dsp:spPr>
        <a:xfrm>
          <a:off x="5124086" y="385619"/>
          <a:ext cx="2372171" cy="1138642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4318" tIns="165100" rIns="234318" bIns="1651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03</a:t>
          </a:r>
        </a:p>
      </dsp:txBody>
      <dsp:txXfrm>
        <a:off x="5124086" y="385619"/>
        <a:ext cx="2372171" cy="1138642"/>
      </dsp:txXfrm>
    </dsp:sp>
    <dsp:sp modelId="{FA8CEAE0-A8FF-2147-B303-6835A047ECFC}">
      <dsp:nvSpPr>
        <dsp:cNvPr id="0" name=""/>
        <dsp:cNvSpPr/>
      </dsp:nvSpPr>
      <dsp:spPr>
        <a:xfrm>
          <a:off x="7686032" y="385619"/>
          <a:ext cx="2372171" cy="284660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tint val="70000"/>
                <a:shade val="63000"/>
              </a:schemeClr>
              <a:schemeClr val="lt1">
                <a:hueOff val="0"/>
                <a:satOff val="0"/>
                <a:lumOff val="0"/>
                <a:alphaOff val="0"/>
                <a:tint val="10000"/>
                <a:satMod val="15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4318" tIns="0" rIns="234318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Implementation on Deter</a:t>
          </a:r>
        </a:p>
      </dsp:txBody>
      <dsp:txXfrm>
        <a:off x="7686032" y="1524261"/>
        <a:ext cx="2372171" cy="1707963"/>
      </dsp:txXfrm>
    </dsp:sp>
    <dsp:sp modelId="{FA2BBA2D-E3A3-5648-8E55-EF9B656B50BE}">
      <dsp:nvSpPr>
        <dsp:cNvPr id="0" name=""/>
        <dsp:cNvSpPr/>
      </dsp:nvSpPr>
      <dsp:spPr>
        <a:xfrm>
          <a:off x="7686032" y="385619"/>
          <a:ext cx="2372171" cy="1138642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4318" tIns="165100" rIns="234318" bIns="1651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04</a:t>
          </a:r>
        </a:p>
      </dsp:txBody>
      <dsp:txXfrm>
        <a:off x="7686032" y="385619"/>
        <a:ext cx="2372171" cy="11386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C84A2-39A5-456E-A488-C30A9C4077B4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EE530-A332-47C6-B89D-2608F4564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10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E530-A332-47C6-B89D-2608F45646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87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E530-A332-47C6-B89D-2608F45646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6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size of vehicle,. 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E530-A332-47C6-B89D-2608F45646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25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E530-A332-47C6-B89D-2608F45646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81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E530-A332-47C6-B89D-2608F45646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3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239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247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137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836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12/11/2017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8990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12/11/2017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698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12/11/2017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98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50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966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690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779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12/11/2017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064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&amp;ehk=Y7Xa9vPrtj7RHJyURXaFVw&amp;r=0&amp;pid=OfficeInsert"/><Relationship Id="rId13" Type="http://schemas.openxmlformats.org/officeDocument/2006/relationships/image" Target="../media/image17.png&amp;ehk=4y0CK1B"/><Relationship Id="rId3" Type="http://schemas.openxmlformats.org/officeDocument/2006/relationships/image" Target="../media/image9.jpeg"/><Relationship Id="rId7" Type="http://schemas.openxmlformats.org/officeDocument/2006/relationships/image" Target="../media/image23.png&amp;ehk=Sottf90wU6RIuP7I6N4XSQ&amp;r=0&amp;pid=OfficeInsert"/><Relationship Id="rId12" Type="http://schemas.openxmlformats.org/officeDocument/2006/relationships/hyperlink" Target="http://www.onceuponabookcase.co.uk/p/retellings-reading-challenge-2017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&amp;ehk=6VEhEjUP68gHwrMzcNM9uQ&amp;r=0&amp;pid=OfficeInsert"/><Relationship Id="rId11" Type="http://schemas.openxmlformats.org/officeDocument/2006/relationships/image" Target="../media/image38.gif&amp;ehk=HOlKDIQqsel"/><Relationship Id="rId5" Type="http://schemas.openxmlformats.org/officeDocument/2006/relationships/image" Target="../media/image37.png&amp;ehk=qEhCWV5IyjCXlUppzV9QCQ&amp;r=0&amp;pid=OfficeInsert"/><Relationship Id="rId15" Type="http://schemas.openxmlformats.org/officeDocument/2006/relationships/image" Target="../media/image16.png"/><Relationship Id="rId10" Type="http://schemas.openxmlformats.org/officeDocument/2006/relationships/hyperlink" Target="https://literacyresourcecenter.wikispaces.com/Early+Childhood+Sites" TargetMode="External"/><Relationship Id="rId4" Type="http://schemas.openxmlformats.org/officeDocument/2006/relationships/image" Target="../media/image21.png&amp;ehk=ey1XLej"/><Relationship Id="rId9" Type="http://schemas.openxmlformats.org/officeDocument/2006/relationships/image" Target="../media/image35.gif&amp;ehk=DO6oOiUbwpfn1IlcFPP1Ng&amp;r=0&amp;pid=OfficeInsert"/><Relationship Id="rId14" Type="http://schemas.openxmlformats.org/officeDocument/2006/relationships/hyperlink" Target="http://www.w3resource.com/html5-canvas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gif&amp;ehk=DO6oOiUbwpfn1IlcFPP1Ng&amp;r=0&amp;pid=OfficeInsert"/><Relationship Id="rId13" Type="http://schemas.openxmlformats.org/officeDocument/2006/relationships/hyperlink" Target="http://www.w3resource.com/html5-canvas/" TargetMode="External"/><Relationship Id="rId3" Type="http://schemas.openxmlformats.org/officeDocument/2006/relationships/image" Target="../media/image9.jpeg"/><Relationship Id="rId7" Type="http://schemas.openxmlformats.org/officeDocument/2006/relationships/image" Target="../media/image24.png&amp;ehk=Y7Xa9vPrtj7RHJyURXaFVw&amp;r=0&amp;pid=OfficeInsert"/><Relationship Id="rId12" Type="http://schemas.openxmlformats.org/officeDocument/2006/relationships/image" Target="../media/image17.png&amp;ehk=4y0CK1B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&amp;ehk=Sottf90wU6RIuP7I6N4XSQ&amp;r=0&amp;pid=OfficeInsert"/><Relationship Id="rId11" Type="http://schemas.openxmlformats.org/officeDocument/2006/relationships/hyperlink" Target="http://www.onceuponabookcase.co.uk/p/retellings-reading-challenge-2017.html" TargetMode="External"/><Relationship Id="rId5" Type="http://schemas.openxmlformats.org/officeDocument/2006/relationships/image" Target="../media/image11.png&amp;ehk=6VEhEjUP68gHwrMzcNM9uQ&amp;r=0&amp;pid=OfficeInsert"/><Relationship Id="rId10" Type="http://schemas.openxmlformats.org/officeDocument/2006/relationships/image" Target="../media/image38.gif&amp;ehk=HOlKDIQqsel"/><Relationship Id="rId4" Type="http://schemas.openxmlformats.org/officeDocument/2006/relationships/image" Target="../media/image37.png&amp;ehk=qEhCWV5IyjCXlUppzV9QCQ&amp;r=0&amp;pid=OfficeInsert"/><Relationship Id="rId9" Type="http://schemas.openxmlformats.org/officeDocument/2006/relationships/hyperlink" Target="https://literacyresourcecenter.wikispaces.com/Early+Childhood+Sites" TargetMode="External"/><Relationship Id="rId1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gif&amp;ehk=DO6oOiUbwpfn1IlcFPP1Ng&amp;r=0&amp;pid=OfficeInsert"/><Relationship Id="rId13" Type="http://schemas.openxmlformats.org/officeDocument/2006/relationships/hyperlink" Target="http://www.w3resource.com/html5-canvas/" TargetMode="External"/><Relationship Id="rId3" Type="http://schemas.openxmlformats.org/officeDocument/2006/relationships/image" Target="../media/image9.jpeg"/><Relationship Id="rId7" Type="http://schemas.openxmlformats.org/officeDocument/2006/relationships/image" Target="../media/image24.png&amp;ehk=Y7Xa9vPrtj7RHJyURXaFVw&amp;r=0&amp;pid=OfficeInsert"/><Relationship Id="rId12" Type="http://schemas.openxmlformats.org/officeDocument/2006/relationships/image" Target="../media/image17.png&amp;ehk=4y0CK1B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&amp;ehk=Sottf90wU6RIuP7I6N4XSQ&amp;r=0&amp;pid=OfficeInsert"/><Relationship Id="rId11" Type="http://schemas.openxmlformats.org/officeDocument/2006/relationships/hyperlink" Target="http://www.onceuponabookcase.co.uk/p/retellings-reading-challenge-2017.html" TargetMode="External"/><Relationship Id="rId5" Type="http://schemas.openxmlformats.org/officeDocument/2006/relationships/image" Target="../media/image11.png&amp;ehk=6VEhEjUP68gHwrMzcNM9uQ&amp;r=0&amp;pid=OfficeInsert"/><Relationship Id="rId15" Type="http://schemas.openxmlformats.org/officeDocument/2006/relationships/image" Target="../media/image16.png"/><Relationship Id="rId10" Type="http://schemas.openxmlformats.org/officeDocument/2006/relationships/image" Target="../media/image38.gif&amp;ehk=HOlKDIQqsel"/><Relationship Id="rId4" Type="http://schemas.openxmlformats.org/officeDocument/2006/relationships/image" Target="../media/image37.png&amp;ehk=qEhCWV5IyjCXlUppzV9QCQ&amp;r=0&amp;pid=OfficeInsert"/><Relationship Id="rId9" Type="http://schemas.openxmlformats.org/officeDocument/2006/relationships/hyperlink" Target="https://literacyresourcecenter.wikispaces.com/Early+Childhood+Sites" TargetMode="External"/><Relationship Id="rId14" Type="http://schemas.openxmlformats.org/officeDocument/2006/relationships/image" Target="../media/image39.png&amp;ehk=ta74xtE1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&amp;ehk=Y7Xa9vPrtj7RHJyURXaFVw&amp;r=0&amp;pid=OfficeInsert"/><Relationship Id="rId13" Type="http://schemas.openxmlformats.org/officeDocument/2006/relationships/image" Target="../media/image17.png&amp;ehk=4y0CK1B"/><Relationship Id="rId3" Type="http://schemas.openxmlformats.org/officeDocument/2006/relationships/image" Target="../media/image15.png"/><Relationship Id="rId7" Type="http://schemas.openxmlformats.org/officeDocument/2006/relationships/image" Target="../media/image11.png&amp;ehk=6VEhEjUP68gHwrMzcNM9uQ&amp;r=0&amp;pid=OfficeInsert"/><Relationship Id="rId12" Type="http://schemas.openxmlformats.org/officeDocument/2006/relationships/hyperlink" Target="http://www.onceuponabookcase.co.uk/p/retellings-reading-challenge-2017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&amp;ehk=qEhCWV5IyjCXlUppzV9QCQ&amp;r=0&amp;pid=OfficeInsert"/><Relationship Id="rId11" Type="http://schemas.openxmlformats.org/officeDocument/2006/relationships/image" Target="../media/image38.gif&amp;ehk=HOlKDIQqsel"/><Relationship Id="rId5" Type="http://schemas.openxmlformats.org/officeDocument/2006/relationships/image" Target="../media/image9.jpeg"/><Relationship Id="rId15" Type="http://schemas.openxmlformats.org/officeDocument/2006/relationships/image" Target="../media/image39.png&amp;ehk=ta74xtE1"/><Relationship Id="rId10" Type="http://schemas.openxmlformats.org/officeDocument/2006/relationships/hyperlink" Target="https://literacyresourcecenter.wikispaces.com/Early+Childhood+Sites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35.gif&amp;ehk=DO6oOiUbwpfn1IlcFPP1Ng&amp;r=0&amp;pid=OfficeInsert"/><Relationship Id="rId14" Type="http://schemas.openxmlformats.org/officeDocument/2006/relationships/hyperlink" Target="http://www.w3resource.com/html5-canvas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42.png"/><Relationship Id="rId12" Type="http://schemas.openxmlformats.org/officeDocument/2006/relationships/hyperlink" Target="https://literacyresourcecenter.wikispaces.com/Early+Childhood+Sit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11" Type="http://schemas.openxmlformats.org/officeDocument/2006/relationships/image" Target="../media/image35.gif&amp;ehk=DO6oOiUbwpfn1IlcFPP1Ng&amp;r=0&amp;pid=OfficeInsert"/><Relationship Id="rId5" Type="http://schemas.openxmlformats.org/officeDocument/2006/relationships/image" Target="../media/image9.jpeg"/><Relationship Id="rId10" Type="http://schemas.openxmlformats.org/officeDocument/2006/relationships/image" Target="../media/image21.png&amp;ehk=ey1XLej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image" Target="../media/image40.png"/><Relationship Id="rId7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4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image" Target="../media/image41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image" Target="../media/image44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comments" Target="../comments/commen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&amp;ehk=AcDUus68jDW8k5cgFGjV0g&amp;r=0&amp;pid=OfficeInsert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4.tif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gi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&amp;ehk=yyPyuVUi74XtLjn90PeVTA&amp;r=0&amp;pid=OfficeInsert"/><Relationship Id="rId3" Type="http://schemas.openxmlformats.org/officeDocument/2006/relationships/image" Target="../media/image8.jpeg"/><Relationship Id="rId7" Type="http://schemas.openxmlformats.org/officeDocument/2006/relationships/image" Target="../media/image12.png&amp;ehk=OZ69KFedkBHwrc1jBve58g&amp;r=0&amp;pid=OfficeInsert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&amp;ehk=6VEhEjUP68gHwrMzcNM9uQ&amp;r=0&amp;pid=OfficeInsert"/><Relationship Id="rId5" Type="http://schemas.openxmlformats.org/officeDocument/2006/relationships/image" Target="../media/image10.png&amp;ehk=2O90nNx5MTuSw"/><Relationship Id="rId4" Type="http://schemas.openxmlformats.org/officeDocument/2006/relationships/image" Target="../media/image9.jpeg"/><Relationship Id="rId9" Type="http://schemas.openxmlformats.org/officeDocument/2006/relationships/hyperlink" Target="https://rampages.us/textset/2015/09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&amp;ehk=6VEhEjUP68gHwrMzcNM9uQ&amp;r=0&amp;pid=OfficeInsert"/><Relationship Id="rId13" Type="http://schemas.openxmlformats.org/officeDocument/2006/relationships/image" Target="../media/image22.png&amp;ehk=VEt4"/><Relationship Id="rId3" Type="http://schemas.openxmlformats.org/officeDocument/2006/relationships/image" Target="../media/image15.png"/><Relationship Id="rId7" Type="http://schemas.openxmlformats.org/officeDocument/2006/relationships/hyperlink" Target="http://www.w3resource.com/html5-canvas/" TargetMode="External"/><Relationship Id="rId12" Type="http://schemas.openxmlformats.org/officeDocument/2006/relationships/image" Target="../media/image21.png&amp;ehk=ey1XLej"/><Relationship Id="rId17" Type="http://schemas.openxmlformats.org/officeDocument/2006/relationships/image" Target="../media/image26.png&amp;ehk=K0nRy6Fwu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&amp;ehk=O3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&amp;ehk=4y0CK1B"/><Relationship Id="rId11" Type="http://schemas.openxmlformats.org/officeDocument/2006/relationships/image" Target="../media/image20.gif"/><Relationship Id="rId5" Type="http://schemas.openxmlformats.org/officeDocument/2006/relationships/image" Target="../media/image9.jpeg"/><Relationship Id="rId15" Type="http://schemas.openxmlformats.org/officeDocument/2006/relationships/image" Target="../media/image24.png&amp;ehk=Y7Xa9vPrtj7RHJyURXaFVw&amp;r=0&amp;pid=OfficeInsert"/><Relationship Id="rId10" Type="http://schemas.openxmlformats.org/officeDocument/2006/relationships/image" Target="../media/image19.png&amp;ehk=MfOtqg1c59iup459vY99fg&amp;r=0&amp;pid=OfficeInsert"/><Relationship Id="rId4" Type="http://schemas.openxmlformats.org/officeDocument/2006/relationships/image" Target="../media/image16.png"/><Relationship Id="rId9" Type="http://schemas.openxmlformats.org/officeDocument/2006/relationships/image" Target="../media/image18.png&amp;ehk=tly2k"/><Relationship Id="rId14" Type="http://schemas.openxmlformats.org/officeDocument/2006/relationships/image" Target="../media/image23.png&amp;ehk=Sottf90wU6RIuP7I6N4XSQ&amp;r=0&amp;pid=OfficeInsert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27.png"/><Relationship Id="rId12" Type="http://schemas.openxmlformats.org/officeDocument/2006/relationships/image" Target="../media/image32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openxmlformats.org/officeDocument/2006/relationships/image" Target="../media/image31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30.jp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9.jpg"/><Relationship Id="rId1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&amp;ehk=DO6oOiUbwpfn1IlcFPP1Ng&amp;r=0&amp;pid=OfficeInsert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literacyresourcecenter.wikispaces.com/Early+Childhood+Sites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literacyresourcecenter.wikispaces.com/Early+Childhood+Sites" TargetMode="External"/><Relationship Id="rId3" Type="http://schemas.openxmlformats.org/officeDocument/2006/relationships/image" Target="../media/image9.jpeg"/><Relationship Id="rId7" Type="http://schemas.openxmlformats.org/officeDocument/2006/relationships/image" Target="../media/image35.gif&amp;ehk=DO6oOiUbwpfn1IlcFPP1Ng&amp;r=0&amp;pid=OfficeInsert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&amp;ehk=tly2k"/><Relationship Id="rId5" Type="http://schemas.openxmlformats.org/officeDocument/2006/relationships/image" Target="../media/image24.png&amp;ehk=Y7Xa9vPrtj7RHJyURXaFVw&amp;r=0&amp;pid=OfficeInsert"/><Relationship Id="rId4" Type="http://schemas.openxmlformats.org/officeDocument/2006/relationships/image" Target="../media/image21.png&amp;ehk=ey1XLej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&amp;ehk=Y7Xa9vPrtj7RHJyURXaFVw&amp;r=0&amp;pid=OfficeInsert"/><Relationship Id="rId13" Type="http://schemas.openxmlformats.org/officeDocument/2006/relationships/image" Target="../media/image18.png&amp;ehk=tly2k"/><Relationship Id="rId3" Type="http://schemas.openxmlformats.org/officeDocument/2006/relationships/image" Target="../media/image9.jpeg"/><Relationship Id="rId7" Type="http://schemas.openxmlformats.org/officeDocument/2006/relationships/image" Target="../media/image23.png&amp;ehk=Sottf90wU6RIuP7I6N4XSQ&amp;r=0&amp;pid=OfficeInsert"/><Relationship Id="rId12" Type="http://schemas.openxmlformats.org/officeDocument/2006/relationships/hyperlink" Target="http://www.onceuponabookcase.co.uk/p/retellings-reading-challenge-2017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&amp;ehk=6VEhEjUP68gHwrMzcNM9uQ&amp;r=0&amp;pid=OfficeInsert"/><Relationship Id="rId11" Type="http://schemas.openxmlformats.org/officeDocument/2006/relationships/image" Target="../media/image38.gif&amp;ehk=HOlKDIQqsel"/><Relationship Id="rId5" Type="http://schemas.openxmlformats.org/officeDocument/2006/relationships/image" Target="../media/image37.png&amp;ehk=qEhCWV5IyjCXlUppzV9QCQ&amp;r=0&amp;pid=OfficeInsert"/><Relationship Id="rId10" Type="http://schemas.openxmlformats.org/officeDocument/2006/relationships/hyperlink" Target="https://literacyresourcecenter.wikispaces.com/Early+Childhood+Sites" TargetMode="External"/><Relationship Id="rId4" Type="http://schemas.openxmlformats.org/officeDocument/2006/relationships/image" Target="../media/image21.png&amp;ehk=ey1XLej"/><Relationship Id="rId9" Type="http://schemas.openxmlformats.org/officeDocument/2006/relationships/image" Target="../media/image35.gif&amp;ehk=DO6oOiUbwpfn1IlcFPP1Ng&amp;r=0&amp;pid=OfficeInsert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68C84B8E-16E8-4E54-B4AC-84CE515955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ECE9EEEA-5DB7-4DC7-AF9F-74D1C19B7E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EF70505D-EC2C-4D1A-86DE-258377807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DF199147-B958-49C0-9BE2-65BDD892F2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8F42242-4089-4E5D-95C3-C113C73DA9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6920" y="5257800"/>
            <a:ext cx="1080904" cy="1080902"/>
          </a:xfrm>
          <a:prstGeom prst="ellipse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6F87F1-ABB5-42FB-86BD-EED111CD33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5011" y="5365890"/>
            <a:ext cx="864723" cy="86472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37D97-9B26-47CD-9106-5985D134C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66474" y="1193818"/>
            <a:ext cx="9404992" cy="4580300"/>
          </a:xfrm>
        </p:spPr>
        <p:txBody>
          <a:bodyPr>
            <a:normAutofit/>
          </a:bodyPr>
          <a:lstStyle/>
          <a:p>
            <a:pPr algn="ctr"/>
            <a:r>
              <a:rPr lang="en-US" sz="7000" b="1" u="sng" dirty="0"/>
              <a:t>Load balancer in software defined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B04A-7010-4C46-B623-A9ED8CD59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0168" y="1678210"/>
            <a:ext cx="4899625" cy="3443988"/>
          </a:xfrm>
        </p:spPr>
        <p:txBody>
          <a:bodyPr anchor="ctr">
            <a:normAutofit/>
          </a:bodyPr>
          <a:lstStyle/>
          <a:p>
            <a:r>
              <a:rPr lang="en-US" sz="1700" b="1" dirty="0">
                <a:solidFill>
                  <a:srgbClr val="000000"/>
                </a:solidFill>
              </a:rPr>
              <a:t>                            </a:t>
            </a:r>
            <a:r>
              <a:rPr lang="en-US" sz="1700" b="1" dirty="0" err="1">
                <a:solidFill>
                  <a:srgbClr val="000000"/>
                </a:solidFill>
              </a:rPr>
              <a:t>Netclaws</a:t>
            </a:r>
            <a:r>
              <a:rPr lang="en-US" sz="1700" dirty="0">
                <a:solidFill>
                  <a:srgbClr val="000000"/>
                </a:solidFill>
              </a:rPr>
              <a:t>:  </a:t>
            </a:r>
          </a:p>
          <a:p>
            <a:r>
              <a:rPr lang="en-US" sz="1700" dirty="0">
                <a:solidFill>
                  <a:srgbClr val="000000"/>
                </a:solidFill>
              </a:rPr>
              <a:t>        Brinda </a:t>
            </a:r>
            <a:r>
              <a:rPr lang="en-US" sz="1700" dirty="0" err="1">
                <a:solidFill>
                  <a:srgbClr val="000000"/>
                </a:solidFill>
              </a:rPr>
              <a:t>Raghunatha</a:t>
            </a:r>
            <a:r>
              <a:rPr lang="en-US" sz="1700" dirty="0">
                <a:solidFill>
                  <a:srgbClr val="000000"/>
                </a:solidFill>
              </a:rPr>
              <a:t> Bharadwaj</a:t>
            </a:r>
          </a:p>
          <a:p>
            <a:r>
              <a:rPr lang="en-US" sz="1700" dirty="0">
                <a:solidFill>
                  <a:srgbClr val="000000"/>
                </a:solidFill>
              </a:rPr>
              <a:t>        Chandana Boodanur Shivananda</a:t>
            </a:r>
          </a:p>
          <a:p>
            <a:r>
              <a:rPr lang="en-US" sz="1700" dirty="0">
                <a:solidFill>
                  <a:srgbClr val="000000"/>
                </a:solidFill>
              </a:rPr>
              <a:t>        </a:t>
            </a:r>
            <a:r>
              <a:rPr lang="en-US" sz="1700" dirty="0" err="1">
                <a:solidFill>
                  <a:srgbClr val="000000"/>
                </a:solidFill>
              </a:rPr>
              <a:t>Deepashree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 err="1">
                <a:solidFill>
                  <a:srgbClr val="000000"/>
                </a:solidFill>
              </a:rPr>
              <a:t>Puttenhalli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 err="1">
                <a:solidFill>
                  <a:srgbClr val="000000"/>
                </a:solidFill>
              </a:rPr>
              <a:t>Vajrappa</a:t>
            </a:r>
            <a:endParaRPr lang="en-US" sz="1700" dirty="0">
              <a:solidFill>
                <a:srgbClr val="000000"/>
              </a:solidFill>
            </a:endParaRPr>
          </a:p>
          <a:p>
            <a:r>
              <a:rPr lang="en-US" sz="1700" dirty="0">
                <a:solidFill>
                  <a:srgbClr val="000000"/>
                </a:solidFill>
              </a:rPr>
              <a:t>        Pooja Sreedhar </a:t>
            </a:r>
            <a:r>
              <a:rPr lang="en-US" sz="1700" dirty="0" err="1">
                <a:solidFill>
                  <a:srgbClr val="000000"/>
                </a:solidFill>
              </a:rPr>
              <a:t>Garla</a:t>
            </a:r>
            <a:endParaRPr lang="en-US" sz="1700" dirty="0">
              <a:solidFill>
                <a:srgbClr val="000000"/>
              </a:solidFill>
            </a:endParaRPr>
          </a:p>
          <a:p>
            <a:r>
              <a:rPr lang="en-US" sz="1700" dirty="0">
                <a:solidFill>
                  <a:srgbClr val="000000"/>
                </a:solidFill>
              </a:rPr>
              <a:t>        Sindhu </a:t>
            </a:r>
            <a:r>
              <a:rPr lang="en-US" sz="1700" dirty="0" err="1">
                <a:solidFill>
                  <a:srgbClr val="000000"/>
                </a:solidFill>
              </a:rPr>
              <a:t>Valasa</a:t>
            </a:r>
            <a:r>
              <a:rPr lang="en-US" sz="1700" dirty="0">
                <a:solidFill>
                  <a:srgbClr val="000000"/>
                </a:solidFill>
              </a:rPr>
              <a:t> Reddy</a:t>
            </a:r>
          </a:p>
          <a:p>
            <a:r>
              <a:rPr lang="en-US" sz="1700" dirty="0">
                <a:solidFill>
                  <a:srgbClr val="000000"/>
                </a:solidFill>
              </a:rPr>
              <a:t>        Sourabh Kumar</a:t>
            </a:r>
          </a:p>
          <a:p>
            <a:r>
              <a:rPr lang="en-US" sz="1700" dirty="0">
                <a:solidFill>
                  <a:srgbClr val="000000"/>
                </a:solidFill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159926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CB63F-3D36-40EE-B037-996FD75A0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630A9B-EB4C-4574-B12D-84DBCA7B6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70" y="380340"/>
            <a:ext cx="11928762" cy="6539346"/>
          </a:xfrm>
        </p:spPr>
      </p:pic>
      <p:pic>
        <p:nvPicPr>
          <p:cNvPr id="12" name="Picture 2" descr="Related image">
            <a:extLst>
              <a:ext uri="{FF2B5EF4-FFF2-40B4-BE49-F238E27FC236}">
                <a16:creationId xmlns:a16="http://schemas.microsoft.com/office/drawing/2014/main" id="{6DC064A2-E818-4017-91F5-44703AF06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607" y="-273327"/>
            <a:ext cx="1546625" cy="201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0E4B82C0-7BE4-4C9E-AAF7-0BACF3535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607" y="3813978"/>
            <a:ext cx="2005769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88E5CBA-62BD-45F1-B41E-FDC4427762BF}"/>
              </a:ext>
            </a:extLst>
          </p:cNvPr>
          <p:cNvSpPr/>
          <p:nvPr/>
        </p:nvSpPr>
        <p:spPr>
          <a:xfrm>
            <a:off x="2216155" y="380340"/>
            <a:ext cx="2183642" cy="358206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13DA40-C020-4741-AD94-A4E306F62C3B}"/>
              </a:ext>
            </a:extLst>
          </p:cNvPr>
          <p:cNvSpPr/>
          <p:nvPr/>
        </p:nvSpPr>
        <p:spPr>
          <a:xfrm>
            <a:off x="8139579" y="137612"/>
            <a:ext cx="2183642" cy="358206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8AE684-1EEF-4B56-AA0E-E2F495DCA753}"/>
              </a:ext>
            </a:extLst>
          </p:cNvPr>
          <p:cNvSpPr/>
          <p:nvPr/>
        </p:nvSpPr>
        <p:spPr>
          <a:xfrm>
            <a:off x="9857417" y="3160145"/>
            <a:ext cx="2183642" cy="358206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BBC0B5-9CD3-4678-ABC8-E800296A6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8139">
            <a:off x="3925977" y="2984890"/>
            <a:ext cx="2628620" cy="19685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3216987-DC12-4726-8E3A-6036B1AE24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85" y="8373059"/>
            <a:ext cx="2009296" cy="195152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4E676D5-EDD6-4D90-B72D-C1705E97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97" y="8470051"/>
            <a:ext cx="2934910" cy="146745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AF53D7F-4615-425D-B363-B7D8BDE803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21" y="8762679"/>
            <a:ext cx="3473794" cy="167538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839A840-B4D5-442E-B11F-648109930C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614" y="8065850"/>
            <a:ext cx="2442297" cy="1467455"/>
          </a:xfrm>
          <a:prstGeom prst="rect">
            <a:avLst/>
          </a:prstGeom>
        </p:spPr>
      </p:pic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6E27B9FB-13E7-4248-A95D-E2963C7594D1}"/>
              </a:ext>
            </a:extLst>
          </p:cNvPr>
          <p:cNvSpPr/>
          <p:nvPr/>
        </p:nvSpPr>
        <p:spPr>
          <a:xfrm>
            <a:off x="6829425" y="2801475"/>
            <a:ext cx="2179486" cy="1299038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223B6B-B70E-4633-8611-0A8E9DB16E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256342" y="2852737"/>
            <a:ext cx="1295400" cy="115252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28807D1-076D-4344-A53B-DFB0CF2B5320}"/>
              </a:ext>
            </a:extLst>
          </p:cNvPr>
          <p:cNvSpPr/>
          <p:nvPr/>
        </p:nvSpPr>
        <p:spPr>
          <a:xfrm>
            <a:off x="2215627" y="374679"/>
            <a:ext cx="411460" cy="3582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E503634-4EAB-4E5C-86FE-38DC407ADE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71002" y="940014"/>
            <a:ext cx="1546625" cy="772712"/>
          </a:xfrm>
          <a:prstGeom prst="rect">
            <a:avLst/>
          </a:prstGeom>
        </p:spPr>
      </p:pic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B59D3DA3-0B6A-46B1-BD58-157C1452B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545"/>
            <a:ext cx="2005769" cy="233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0522D3-891D-4DB4-93A0-B7CF0CA10B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139578" y="128903"/>
            <a:ext cx="732047" cy="3707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F22F79-514E-4559-9D2C-D321F37A60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3028">
            <a:off x="-819871" y="6261102"/>
            <a:ext cx="2442297" cy="173376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51C8874-7603-4EF2-8D9D-21739CA1FE51}"/>
              </a:ext>
            </a:extLst>
          </p:cNvPr>
          <p:cNvSpPr/>
          <p:nvPr/>
        </p:nvSpPr>
        <p:spPr>
          <a:xfrm>
            <a:off x="10570866" y="-114990"/>
            <a:ext cx="378372" cy="3582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F70BFBA-0AFC-44E3-9FC4-4189CFC886EF}"/>
              </a:ext>
            </a:extLst>
          </p:cNvPr>
          <p:cNvSpPr/>
          <p:nvPr/>
        </p:nvSpPr>
        <p:spPr>
          <a:xfrm>
            <a:off x="10709351" y="4012541"/>
            <a:ext cx="378372" cy="3582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3D7DCA-23B8-43E6-A256-C4AB04A09CF7}"/>
              </a:ext>
            </a:extLst>
          </p:cNvPr>
          <p:cNvSpPr/>
          <p:nvPr/>
        </p:nvSpPr>
        <p:spPr>
          <a:xfrm>
            <a:off x="192630" y="301971"/>
            <a:ext cx="378372" cy="3582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B15F119B-D6DD-4666-AFE0-598BE1F26AC9}"/>
              </a:ext>
            </a:extLst>
          </p:cNvPr>
          <p:cNvSpPr/>
          <p:nvPr/>
        </p:nvSpPr>
        <p:spPr>
          <a:xfrm flipH="1">
            <a:off x="6307112" y="4982573"/>
            <a:ext cx="1546625" cy="772712"/>
          </a:xfrm>
          <a:prstGeom prst="wedgeEllipseCallou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Go to Garage 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76066A-6BAE-4146-B192-6AE5FDB137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64618" y="4210306"/>
            <a:ext cx="1589119" cy="196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0.39648 -0.380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18" y="-1902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17 0.02153 L 0.39687 -0.4606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5" y="-2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-0.0901 -0.3743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5" y="-1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CB63F-3D36-40EE-B037-996FD75A0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630A9B-EB4C-4574-B12D-84DBCA7B6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70" y="434172"/>
            <a:ext cx="11928762" cy="6539346"/>
          </a:xfrm>
        </p:spPr>
      </p:pic>
      <p:pic>
        <p:nvPicPr>
          <p:cNvPr id="12" name="Picture 2" descr="Related image">
            <a:extLst>
              <a:ext uri="{FF2B5EF4-FFF2-40B4-BE49-F238E27FC236}">
                <a16:creationId xmlns:a16="http://schemas.microsoft.com/office/drawing/2014/main" id="{6DC064A2-E818-4017-91F5-44703AF06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607" y="-273327"/>
            <a:ext cx="1546625" cy="201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0E4B82C0-7BE4-4C9E-AAF7-0BACF3535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607" y="3813978"/>
            <a:ext cx="2005769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88E5CBA-62BD-45F1-B41E-FDC4427762BF}"/>
              </a:ext>
            </a:extLst>
          </p:cNvPr>
          <p:cNvSpPr/>
          <p:nvPr/>
        </p:nvSpPr>
        <p:spPr>
          <a:xfrm>
            <a:off x="2216155" y="380340"/>
            <a:ext cx="2183642" cy="358206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13DA40-C020-4741-AD94-A4E306F62C3B}"/>
              </a:ext>
            </a:extLst>
          </p:cNvPr>
          <p:cNvSpPr/>
          <p:nvPr/>
        </p:nvSpPr>
        <p:spPr>
          <a:xfrm>
            <a:off x="8139579" y="137612"/>
            <a:ext cx="2183642" cy="358206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8AE684-1EEF-4B56-AA0E-E2F495DCA753}"/>
              </a:ext>
            </a:extLst>
          </p:cNvPr>
          <p:cNvSpPr/>
          <p:nvPr/>
        </p:nvSpPr>
        <p:spPr>
          <a:xfrm>
            <a:off x="9857417" y="3160145"/>
            <a:ext cx="2183642" cy="358206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3216987-DC12-4726-8E3A-6036B1AE2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85" y="8373059"/>
            <a:ext cx="2009296" cy="195152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4E676D5-EDD6-4D90-B72D-C1705E977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97" y="8470051"/>
            <a:ext cx="2934910" cy="146745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AF53D7F-4615-425D-B363-B7D8BDE803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7142">
            <a:off x="-2924369" y="7313469"/>
            <a:ext cx="4105320" cy="190945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839A840-B4D5-442E-B11F-648109930C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614" y="8065850"/>
            <a:ext cx="2442297" cy="1467455"/>
          </a:xfrm>
          <a:prstGeom prst="rect">
            <a:avLst/>
          </a:prstGeom>
        </p:spPr>
      </p:pic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6E27B9FB-13E7-4248-A95D-E2963C7594D1}"/>
              </a:ext>
            </a:extLst>
          </p:cNvPr>
          <p:cNvSpPr/>
          <p:nvPr/>
        </p:nvSpPr>
        <p:spPr>
          <a:xfrm>
            <a:off x="6829425" y="2801475"/>
            <a:ext cx="2179486" cy="1299038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223B6B-B70E-4633-8611-0A8E9DB16E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256342" y="2852737"/>
            <a:ext cx="1295400" cy="115252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28807D1-076D-4344-A53B-DFB0CF2B5320}"/>
              </a:ext>
            </a:extLst>
          </p:cNvPr>
          <p:cNvSpPr/>
          <p:nvPr/>
        </p:nvSpPr>
        <p:spPr>
          <a:xfrm>
            <a:off x="2215627" y="374679"/>
            <a:ext cx="411460" cy="3582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E503634-4EAB-4E5C-86FE-38DC407ADE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71002" y="940014"/>
            <a:ext cx="1546625" cy="772712"/>
          </a:xfrm>
          <a:prstGeom prst="rect">
            <a:avLst/>
          </a:prstGeom>
        </p:spPr>
      </p:pic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B59D3DA3-0B6A-46B1-BD58-157C1452B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545"/>
            <a:ext cx="2005769" cy="233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0522D3-891D-4DB4-93A0-B7CF0CA10B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139579" y="149683"/>
            <a:ext cx="683420" cy="3461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F22F79-514E-4559-9D2C-D321F37A60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5488">
            <a:off x="4394494" y="2695271"/>
            <a:ext cx="2442297" cy="146745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5B06DD4-D284-47D5-8602-9E79105EFDBC}"/>
              </a:ext>
            </a:extLst>
          </p:cNvPr>
          <p:cNvSpPr/>
          <p:nvPr/>
        </p:nvSpPr>
        <p:spPr>
          <a:xfrm>
            <a:off x="9818244" y="3164686"/>
            <a:ext cx="96880" cy="35033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CBF725-8D1B-4C1E-9FFA-C02BC8FAF936}"/>
              </a:ext>
            </a:extLst>
          </p:cNvPr>
          <p:cNvSpPr/>
          <p:nvPr/>
        </p:nvSpPr>
        <p:spPr>
          <a:xfrm>
            <a:off x="10560011" y="-88074"/>
            <a:ext cx="378372" cy="3582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283088-6EFC-46E8-A8CF-770B01424C3B}"/>
              </a:ext>
            </a:extLst>
          </p:cNvPr>
          <p:cNvSpPr/>
          <p:nvPr/>
        </p:nvSpPr>
        <p:spPr>
          <a:xfrm>
            <a:off x="130104" y="316715"/>
            <a:ext cx="378372" cy="3582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42BB93-F428-4427-9AB8-38490376D110}"/>
              </a:ext>
            </a:extLst>
          </p:cNvPr>
          <p:cNvSpPr/>
          <p:nvPr/>
        </p:nvSpPr>
        <p:spPr>
          <a:xfrm>
            <a:off x="10662055" y="3966746"/>
            <a:ext cx="378372" cy="3582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6" name="Speech Bubble: Oval 35">
            <a:extLst>
              <a:ext uri="{FF2B5EF4-FFF2-40B4-BE49-F238E27FC236}">
                <a16:creationId xmlns:a16="http://schemas.microsoft.com/office/drawing/2014/main" id="{E918DA92-3F1D-4DDB-B351-47DD6C7DF1DC}"/>
              </a:ext>
            </a:extLst>
          </p:cNvPr>
          <p:cNvSpPr/>
          <p:nvPr/>
        </p:nvSpPr>
        <p:spPr>
          <a:xfrm flipH="1">
            <a:off x="6096000" y="4854889"/>
            <a:ext cx="1546625" cy="772712"/>
          </a:xfrm>
          <a:prstGeom prst="wedgeEllipseCallou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Go to Garage 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76066A-6BAE-4146-B192-6AE5FDB137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5999" y="4289751"/>
            <a:ext cx="1546625" cy="196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8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0.4207 0.187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29" y="935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69 0.10324 L 0.4625 -0.5296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53" y="-3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-0.05351 -0.3488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-1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CB63F-3D36-40EE-B037-996FD75A0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630A9B-EB4C-4574-B12D-84DBCA7B6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70" y="434172"/>
            <a:ext cx="11928762" cy="6539346"/>
          </a:xfrm>
        </p:spPr>
      </p:pic>
      <p:pic>
        <p:nvPicPr>
          <p:cNvPr id="12" name="Picture 2" descr="Related image">
            <a:extLst>
              <a:ext uri="{FF2B5EF4-FFF2-40B4-BE49-F238E27FC236}">
                <a16:creationId xmlns:a16="http://schemas.microsoft.com/office/drawing/2014/main" id="{6DC064A2-E818-4017-91F5-44703AF06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607" y="-273327"/>
            <a:ext cx="1546625" cy="201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0E4B82C0-7BE4-4C9E-AAF7-0BACF3535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607" y="3746459"/>
            <a:ext cx="2005769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88E5CBA-62BD-45F1-B41E-FDC4427762BF}"/>
              </a:ext>
            </a:extLst>
          </p:cNvPr>
          <p:cNvSpPr/>
          <p:nvPr/>
        </p:nvSpPr>
        <p:spPr>
          <a:xfrm>
            <a:off x="2216155" y="380340"/>
            <a:ext cx="2183642" cy="358206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13DA40-C020-4741-AD94-A4E306F62C3B}"/>
              </a:ext>
            </a:extLst>
          </p:cNvPr>
          <p:cNvSpPr/>
          <p:nvPr/>
        </p:nvSpPr>
        <p:spPr>
          <a:xfrm>
            <a:off x="8139579" y="137612"/>
            <a:ext cx="2183642" cy="358206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8AE684-1EEF-4B56-AA0E-E2F495DCA753}"/>
              </a:ext>
            </a:extLst>
          </p:cNvPr>
          <p:cNvSpPr/>
          <p:nvPr/>
        </p:nvSpPr>
        <p:spPr>
          <a:xfrm>
            <a:off x="9857417" y="3160145"/>
            <a:ext cx="2183642" cy="358206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3216987-DC12-4726-8E3A-6036B1AE2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85" y="8373059"/>
            <a:ext cx="2009296" cy="195152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4E676D5-EDD6-4D90-B72D-C1705E977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97" y="8470051"/>
            <a:ext cx="2934910" cy="146745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AF53D7F-4615-425D-B363-B7D8BDE803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961">
            <a:off x="4117624" y="2908768"/>
            <a:ext cx="3602242" cy="167538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839A840-B4D5-442E-B11F-648109930C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614" y="8065850"/>
            <a:ext cx="2442297" cy="1467455"/>
          </a:xfrm>
          <a:prstGeom prst="rect">
            <a:avLst/>
          </a:prstGeom>
        </p:spPr>
      </p:pic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6E27B9FB-13E7-4248-A95D-E2963C7594D1}"/>
              </a:ext>
            </a:extLst>
          </p:cNvPr>
          <p:cNvSpPr/>
          <p:nvPr/>
        </p:nvSpPr>
        <p:spPr>
          <a:xfrm>
            <a:off x="6829425" y="2801475"/>
            <a:ext cx="2179486" cy="1299038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223B6B-B70E-4633-8611-0A8E9DB16E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256342" y="2852737"/>
            <a:ext cx="1295400" cy="115252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28807D1-076D-4344-A53B-DFB0CF2B5320}"/>
              </a:ext>
            </a:extLst>
          </p:cNvPr>
          <p:cNvSpPr/>
          <p:nvPr/>
        </p:nvSpPr>
        <p:spPr>
          <a:xfrm>
            <a:off x="2215627" y="374679"/>
            <a:ext cx="411460" cy="3582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E503634-4EAB-4E5C-86FE-38DC407ADE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71002" y="940014"/>
            <a:ext cx="1546625" cy="772712"/>
          </a:xfrm>
          <a:prstGeom prst="rect">
            <a:avLst/>
          </a:prstGeom>
        </p:spPr>
      </p:pic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B59D3DA3-0B6A-46B1-BD58-157C1452B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545"/>
            <a:ext cx="2005769" cy="233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0522D3-891D-4DB4-93A0-B7CF0CA10B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139579" y="149683"/>
            <a:ext cx="683420" cy="34613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5B06DD4-D284-47D5-8602-9E79105EFDBC}"/>
              </a:ext>
            </a:extLst>
          </p:cNvPr>
          <p:cNvSpPr/>
          <p:nvPr/>
        </p:nvSpPr>
        <p:spPr>
          <a:xfrm>
            <a:off x="9818244" y="3164686"/>
            <a:ext cx="96880" cy="35033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C5FA46-AA50-498E-A3A1-BF524F5B5125}"/>
              </a:ext>
            </a:extLst>
          </p:cNvPr>
          <p:cNvSpPr/>
          <p:nvPr/>
        </p:nvSpPr>
        <p:spPr>
          <a:xfrm>
            <a:off x="9915124" y="3169832"/>
            <a:ext cx="1034418" cy="338832"/>
          </a:xfrm>
          <a:prstGeom prst="rect">
            <a:avLst/>
          </a:prstGeom>
          <a:solidFill>
            <a:srgbClr val="E265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111FE4-9C6D-44A5-8BA7-D17A18FED3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9492257">
            <a:off x="-2129719" y="7578677"/>
            <a:ext cx="3790600" cy="139588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5EAF29F-07EF-43AA-9EB1-BAB8E0CD1457}"/>
              </a:ext>
            </a:extLst>
          </p:cNvPr>
          <p:cNvSpPr/>
          <p:nvPr/>
        </p:nvSpPr>
        <p:spPr>
          <a:xfrm>
            <a:off x="10573062" y="-80235"/>
            <a:ext cx="378372" cy="3582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0D0FFC-CA64-4511-BD7E-0E2730021B1B}"/>
              </a:ext>
            </a:extLst>
          </p:cNvPr>
          <p:cNvSpPr/>
          <p:nvPr/>
        </p:nvSpPr>
        <p:spPr>
          <a:xfrm>
            <a:off x="151470" y="255069"/>
            <a:ext cx="378372" cy="3582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E60999F-E8F9-45FE-BE78-BCF187D6C5D8}"/>
              </a:ext>
            </a:extLst>
          </p:cNvPr>
          <p:cNvSpPr/>
          <p:nvPr/>
        </p:nvSpPr>
        <p:spPr>
          <a:xfrm>
            <a:off x="10573062" y="4051680"/>
            <a:ext cx="378372" cy="3582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6" name="Speech Bubble: Oval 35">
            <a:extLst>
              <a:ext uri="{FF2B5EF4-FFF2-40B4-BE49-F238E27FC236}">
                <a16:creationId xmlns:a16="http://schemas.microsoft.com/office/drawing/2014/main" id="{FC2D0300-63C4-4DF5-A42E-A5865A82629E}"/>
              </a:ext>
            </a:extLst>
          </p:cNvPr>
          <p:cNvSpPr/>
          <p:nvPr/>
        </p:nvSpPr>
        <p:spPr>
          <a:xfrm flipH="1">
            <a:off x="6096000" y="4854889"/>
            <a:ext cx="1546625" cy="772712"/>
          </a:xfrm>
          <a:prstGeom prst="wedgeEllipseCallou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Go to Garage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76066A-6BAE-4146-B192-6AE5FDB137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0" y="4210306"/>
            <a:ext cx="1586080" cy="196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0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0.42734 0.20486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67" y="1023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25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0.41341 -0.5428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4" y="-2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5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-0.10104 -0.3780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-1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CB63F-3D36-40EE-B037-996FD75A0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630A9B-EB4C-4574-B12D-84DBCA7B6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70" y="434172"/>
            <a:ext cx="11928762" cy="653934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76066A-6BAE-4146-B192-6AE5FDB13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618" y="4210306"/>
            <a:ext cx="1334079" cy="1968517"/>
          </a:xfrm>
          <a:prstGeom prst="rect">
            <a:avLst/>
          </a:prstGeom>
        </p:spPr>
      </p:pic>
      <p:pic>
        <p:nvPicPr>
          <p:cNvPr id="12" name="Picture 2" descr="Related image">
            <a:extLst>
              <a:ext uri="{FF2B5EF4-FFF2-40B4-BE49-F238E27FC236}">
                <a16:creationId xmlns:a16="http://schemas.microsoft.com/office/drawing/2014/main" id="{6DC064A2-E818-4017-91F5-44703AF06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607" y="-273327"/>
            <a:ext cx="1546625" cy="201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0E4B82C0-7BE4-4C9E-AAF7-0BACF3535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607" y="3813978"/>
            <a:ext cx="2005769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88E5CBA-62BD-45F1-B41E-FDC4427762BF}"/>
              </a:ext>
            </a:extLst>
          </p:cNvPr>
          <p:cNvSpPr/>
          <p:nvPr/>
        </p:nvSpPr>
        <p:spPr>
          <a:xfrm>
            <a:off x="2216155" y="380340"/>
            <a:ext cx="2183642" cy="358206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13DA40-C020-4741-AD94-A4E306F62C3B}"/>
              </a:ext>
            </a:extLst>
          </p:cNvPr>
          <p:cNvSpPr/>
          <p:nvPr/>
        </p:nvSpPr>
        <p:spPr>
          <a:xfrm>
            <a:off x="8139579" y="137612"/>
            <a:ext cx="2183642" cy="358206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8AE684-1EEF-4B56-AA0E-E2F495DCA753}"/>
              </a:ext>
            </a:extLst>
          </p:cNvPr>
          <p:cNvSpPr/>
          <p:nvPr/>
        </p:nvSpPr>
        <p:spPr>
          <a:xfrm>
            <a:off x="9857417" y="3160145"/>
            <a:ext cx="2183642" cy="358206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3216987-DC12-4726-8E3A-6036B1AE24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85" y="8373059"/>
            <a:ext cx="2009296" cy="195152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4E676D5-EDD6-4D90-B72D-C1705E977C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97" y="8470051"/>
            <a:ext cx="2934910" cy="146745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839A840-B4D5-442E-B11F-648109930C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614" y="8065850"/>
            <a:ext cx="2442297" cy="1467455"/>
          </a:xfrm>
          <a:prstGeom prst="rect">
            <a:avLst/>
          </a:prstGeom>
        </p:spPr>
      </p:pic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6E27B9FB-13E7-4248-A95D-E2963C7594D1}"/>
              </a:ext>
            </a:extLst>
          </p:cNvPr>
          <p:cNvSpPr/>
          <p:nvPr/>
        </p:nvSpPr>
        <p:spPr>
          <a:xfrm>
            <a:off x="6829425" y="2801475"/>
            <a:ext cx="2179486" cy="1299038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223B6B-B70E-4633-8611-0A8E9DB16E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256342" y="2852737"/>
            <a:ext cx="1295400" cy="115252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28807D1-076D-4344-A53B-DFB0CF2B5320}"/>
              </a:ext>
            </a:extLst>
          </p:cNvPr>
          <p:cNvSpPr/>
          <p:nvPr/>
        </p:nvSpPr>
        <p:spPr>
          <a:xfrm>
            <a:off x="2215627" y="374679"/>
            <a:ext cx="411460" cy="3582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E503634-4EAB-4E5C-86FE-38DC407ADE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71002" y="940014"/>
            <a:ext cx="1546625" cy="772712"/>
          </a:xfrm>
          <a:prstGeom prst="rect">
            <a:avLst/>
          </a:prstGeom>
        </p:spPr>
      </p:pic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B59D3DA3-0B6A-46B1-BD58-157C1452B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545"/>
            <a:ext cx="2005769" cy="233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0522D3-891D-4DB4-93A0-B7CF0CA10B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139579" y="149683"/>
            <a:ext cx="683420" cy="34613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5B06DD4-D284-47D5-8602-9E79105EFDBC}"/>
              </a:ext>
            </a:extLst>
          </p:cNvPr>
          <p:cNvSpPr/>
          <p:nvPr/>
        </p:nvSpPr>
        <p:spPr>
          <a:xfrm>
            <a:off x="9818244" y="3164686"/>
            <a:ext cx="96880" cy="35033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C5FA46-AA50-498E-A3A1-BF524F5B5125}"/>
              </a:ext>
            </a:extLst>
          </p:cNvPr>
          <p:cNvSpPr/>
          <p:nvPr/>
        </p:nvSpPr>
        <p:spPr>
          <a:xfrm>
            <a:off x="9915124" y="3169832"/>
            <a:ext cx="1034418" cy="338832"/>
          </a:xfrm>
          <a:prstGeom prst="rect">
            <a:avLst/>
          </a:prstGeom>
          <a:solidFill>
            <a:srgbClr val="E265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111FE4-9C6D-44A5-8BA7-D17A18FED35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868309" flipH="1">
            <a:off x="4139974" y="2858445"/>
            <a:ext cx="2871201" cy="12947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B25C5C-A4BC-43F1-84B7-6C8793BA59EC}"/>
              </a:ext>
            </a:extLst>
          </p:cNvPr>
          <p:cNvSpPr/>
          <p:nvPr/>
        </p:nvSpPr>
        <p:spPr>
          <a:xfrm>
            <a:off x="2627087" y="395944"/>
            <a:ext cx="209858" cy="33694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7E293D-60B0-4CE3-8F01-7F91798DD63F}"/>
              </a:ext>
            </a:extLst>
          </p:cNvPr>
          <p:cNvSpPr/>
          <p:nvPr/>
        </p:nvSpPr>
        <p:spPr>
          <a:xfrm>
            <a:off x="10573062" y="-41491"/>
            <a:ext cx="378372" cy="3582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2EA3C77-19C2-4044-980A-D567851202D9}"/>
              </a:ext>
            </a:extLst>
          </p:cNvPr>
          <p:cNvSpPr/>
          <p:nvPr/>
        </p:nvSpPr>
        <p:spPr>
          <a:xfrm>
            <a:off x="112525" y="348246"/>
            <a:ext cx="378372" cy="3582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A74FB2-FD7E-488D-B718-7E3029716A86}"/>
              </a:ext>
            </a:extLst>
          </p:cNvPr>
          <p:cNvSpPr/>
          <p:nvPr/>
        </p:nvSpPr>
        <p:spPr>
          <a:xfrm>
            <a:off x="10573062" y="4114742"/>
            <a:ext cx="378372" cy="3582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2396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11111E-6 L -0.39961 -0.182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87" y="-912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83E1EE2-630B-412F-A959-43045DBBC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" name="Content Placeholder 8">
            <a:extLst>
              <a:ext uri="{FF2B5EF4-FFF2-40B4-BE49-F238E27FC236}">
                <a16:creationId xmlns:a16="http://schemas.microsoft.com/office/drawing/2014/main" id="{8EBF32E9-C238-4B83-8206-A28C05EF5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69" y="799867"/>
            <a:ext cx="11928762" cy="65393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5AA6409-13C3-4A42-803C-FC6C8CB74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051" y="705646"/>
            <a:ext cx="1854299" cy="2147999"/>
          </a:xfrm>
          <a:prstGeom prst="rect">
            <a:avLst/>
          </a:prstGeom>
        </p:spPr>
      </p:pic>
      <p:pic>
        <p:nvPicPr>
          <p:cNvPr id="29" name="Picture 2" descr="Related image">
            <a:extLst>
              <a:ext uri="{FF2B5EF4-FFF2-40B4-BE49-F238E27FC236}">
                <a16:creationId xmlns:a16="http://schemas.microsoft.com/office/drawing/2014/main" id="{F81888F0-9DFE-4D29-A240-13C08DB2D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" y="519905"/>
            <a:ext cx="2005769" cy="233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9AB1AF2-B0D6-42F7-8369-14B26813D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447" y="-390812"/>
            <a:ext cx="1854299" cy="2147999"/>
          </a:xfrm>
          <a:prstGeom prst="rect">
            <a:avLst/>
          </a:prstGeom>
        </p:spPr>
      </p:pic>
      <p:pic>
        <p:nvPicPr>
          <p:cNvPr id="32" name="Picture 2" descr="Related image">
            <a:extLst>
              <a:ext uri="{FF2B5EF4-FFF2-40B4-BE49-F238E27FC236}">
                <a16:creationId xmlns:a16="http://schemas.microsoft.com/office/drawing/2014/main" id="{EF30FDE4-A9D7-4FA9-9D47-2D9467E04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952" y="-395718"/>
            <a:ext cx="1546625" cy="201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1493424-38D1-4716-9E46-B621837CA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152" y="3762880"/>
            <a:ext cx="1854299" cy="2147999"/>
          </a:xfrm>
          <a:prstGeom prst="rect">
            <a:avLst/>
          </a:prstGeom>
        </p:spPr>
      </p:pic>
      <p:pic>
        <p:nvPicPr>
          <p:cNvPr id="35" name="Picture 2" descr="Related image">
            <a:extLst>
              <a:ext uri="{FF2B5EF4-FFF2-40B4-BE49-F238E27FC236}">
                <a16:creationId xmlns:a16="http://schemas.microsoft.com/office/drawing/2014/main" id="{88E39670-6819-4299-96EC-A894280F1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808" y="3758343"/>
            <a:ext cx="2005769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F7A6F81-EECD-4A80-972B-4186E37B1DAA}"/>
              </a:ext>
            </a:extLst>
          </p:cNvPr>
          <p:cNvSpPr txBox="1"/>
          <p:nvPr/>
        </p:nvSpPr>
        <p:spPr>
          <a:xfrm flipH="1">
            <a:off x="1273046" y="166398"/>
            <a:ext cx="1465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7899FE-1659-422B-8731-B78BC350918B}"/>
              </a:ext>
            </a:extLst>
          </p:cNvPr>
          <p:cNvSpPr/>
          <p:nvPr/>
        </p:nvSpPr>
        <p:spPr>
          <a:xfrm>
            <a:off x="9059739" y="181787"/>
            <a:ext cx="1112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570B2B7-F024-4A8F-86D0-59668B7D7717}"/>
              </a:ext>
            </a:extLst>
          </p:cNvPr>
          <p:cNvSpPr/>
          <p:nvPr/>
        </p:nvSpPr>
        <p:spPr>
          <a:xfrm>
            <a:off x="9283275" y="3762880"/>
            <a:ext cx="1112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pic>
        <p:nvPicPr>
          <p:cNvPr id="39" name="Picture 2" descr="Image result for sever animation gif">
            <a:extLst>
              <a:ext uri="{FF2B5EF4-FFF2-40B4-BE49-F238E27FC236}">
                <a16:creationId xmlns:a16="http://schemas.microsoft.com/office/drawing/2014/main" id="{7B963F81-5361-4B30-9DE2-E5B63A2C61B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210" y="705646"/>
            <a:ext cx="2642731" cy="237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02E8ED1-C4D3-4D73-A57C-171874882C74}"/>
              </a:ext>
            </a:extLst>
          </p:cNvPr>
          <p:cNvSpPr/>
          <p:nvPr/>
        </p:nvSpPr>
        <p:spPr>
          <a:xfrm>
            <a:off x="4266156" y="3015258"/>
            <a:ext cx="34240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Balancing Controller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E4589C6-12D1-44BE-BE06-4721D6276E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526" y="4723719"/>
            <a:ext cx="1520968" cy="174084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A47CE73-EDE9-4133-96F1-291FA16E32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6526" y="4482466"/>
            <a:ext cx="1520968" cy="241267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FA0081D-5203-46C0-9891-C3895A844325}"/>
              </a:ext>
            </a:extLst>
          </p:cNvPr>
          <p:cNvSpPr/>
          <p:nvPr/>
        </p:nvSpPr>
        <p:spPr>
          <a:xfrm>
            <a:off x="7338130" y="5688801"/>
            <a:ext cx="1520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22BA5F8-74EA-45CC-9E02-EB6C20AA4D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30" y="4820356"/>
            <a:ext cx="1911639" cy="14863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41BD923-5099-4861-936F-1019A525A3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8" y="4849472"/>
            <a:ext cx="2828355" cy="2332831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FB0FDB15-0073-490D-A57E-147981BAB23B}"/>
              </a:ext>
            </a:extLst>
          </p:cNvPr>
          <p:cNvSpPr/>
          <p:nvPr/>
        </p:nvSpPr>
        <p:spPr>
          <a:xfrm>
            <a:off x="139402" y="4849472"/>
            <a:ext cx="2234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INCOMING TASKS</a:t>
            </a:r>
          </a:p>
        </p:txBody>
      </p:sp>
      <p:sp>
        <p:nvSpPr>
          <p:cNvPr id="47" name="Speech Bubble: Oval 46">
            <a:extLst>
              <a:ext uri="{FF2B5EF4-FFF2-40B4-BE49-F238E27FC236}">
                <a16:creationId xmlns:a16="http://schemas.microsoft.com/office/drawing/2014/main" id="{EBFEE171-B6B2-4264-B071-8C4361A50CA5}"/>
              </a:ext>
            </a:extLst>
          </p:cNvPr>
          <p:cNvSpPr/>
          <p:nvPr/>
        </p:nvSpPr>
        <p:spPr>
          <a:xfrm>
            <a:off x="4499807" y="930729"/>
            <a:ext cx="3192385" cy="1922007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E5A8186-EB0D-42B3-AF8E-951F4611DB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274129" y="1228372"/>
            <a:ext cx="176348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1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4"/>
                                            </p:cond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8"/>
                                            </p:cond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6"/>
                                            </p:cond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9"/>
                                            </p:cond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43" grpId="0"/>
      <p:bldP spid="46" grpId="0"/>
      <p:bldP spid="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6407-589F-4B47-B956-911CF436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CCD13-4182-4C12-B178-64D4BF871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D62BD-22B8-42F1-A784-9D73BEBC4739}"/>
              </a:ext>
            </a:extLst>
          </p:cNvPr>
          <p:cNvSpPr txBox="1"/>
          <p:nvPr/>
        </p:nvSpPr>
        <p:spPr>
          <a:xfrm flipH="1">
            <a:off x="554138" y="166398"/>
            <a:ext cx="1465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952145-5305-4FC5-A0B3-B81E8EF33260}"/>
              </a:ext>
            </a:extLst>
          </p:cNvPr>
          <p:cNvSpPr/>
          <p:nvPr/>
        </p:nvSpPr>
        <p:spPr>
          <a:xfrm>
            <a:off x="10571356" y="60498"/>
            <a:ext cx="11104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3F977E-C775-4878-BC02-3596A8DFD68D}"/>
              </a:ext>
            </a:extLst>
          </p:cNvPr>
          <p:cNvSpPr/>
          <p:nvPr/>
        </p:nvSpPr>
        <p:spPr>
          <a:xfrm>
            <a:off x="10569109" y="3429000"/>
            <a:ext cx="1112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pic>
        <p:nvPicPr>
          <p:cNvPr id="7" name="Picture 2" descr="Image result for sever animation gif">
            <a:extLst>
              <a:ext uri="{FF2B5EF4-FFF2-40B4-BE49-F238E27FC236}">
                <a16:creationId xmlns:a16="http://schemas.microsoft.com/office/drawing/2014/main" id="{D1AC925E-8912-49FE-98D1-58C48F90F52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590" y="339604"/>
            <a:ext cx="2642731" cy="237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B57EC1-D314-4A9B-AAC6-DEE9C139B7D7}"/>
              </a:ext>
            </a:extLst>
          </p:cNvPr>
          <p:cNvSpPr/>
          <p:nvPr/>
        </p:nvSpPr>
        <p:spPr>
          <a:xfrm>
            <a:off x="4582307" y="151009"/>
            <a:ext cx="14491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032611-830B-4505-96B1-237FAA5CB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92" y="4338870"/>
            <a:ext cx="1520968" cy="17408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308E63-CFFB-44E2-B635-C440447F13B0}"/>
              </a:ext>
            </a:extLst>
          </p:cNvPr>
          <p:cNvSpPr/>
          <p:nvPr/>
        </p:nvSpPr>
        <p:spPr>
          <a:xfrm>
            <a:off x="6005575" y="6162919"/>
            <a:ext cx="1520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EED793-CE8D-434A-8739-967E34CB04A4}"/>
              </a:ext>
            </a:extLst>
          </p:cNvPr>
          <p:cNvSpPr/>
          <p:nvPr/>
        </p:nvSpPr>
        <p:spPr>
          <a:xfrm>
            <a:off x="217142" y="4317136"/>
            <a:ext cx="2234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INCOMING TASKS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7FBC0E-DBD0-423E-883B-90C644A6D3A5}"/>
              </a:ext>
            </a:extLst>
          </p:cNvPr>
          <p:cNvCxnSpPr>
            <a:cxnSpLocks/>
          </p:cNvCxnSpPr>
          <p:nvPr/>
        </p:nvCxnSpPr>
        <p:spPr>
          <a:xfrm flipV="1">
            <a:off x="1766108" y="4901906"/>
            <a:ext cx="4125976" cy="16487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2A3EDF-048C-4E2F-AF79-207650708D3A}"/>
              </a:ext>
            </a:extLst>
          </p:cNvPr>
          <p:cNvCxnSpPr>
            <a:cxnSpLocks/>
          </p:cNvCxnSpPr>
          <p:nvPr/>
        </p:nvCxnSpPr>
        <p:spPr>
          <a:xfrm flipV="1">
            <a:off x="6248270" y="2379023"/>
            <a:ext cx="0" cy="22228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B2ED34-97D9-41E1-9163-D7C4C0BED27D}"/>
              </a:ext>
            </a:extLst>
          </p:cNvPr>
          <p:cNvCxnSpPr>
            <a:cxnSpLocks/>
          </p:cNvCxnSpPr>
          <p:nvPr/>
        </p:nvCxnSpPr>
        <p:spPr>
          <a:xfrm>
            <a:off x="7159794" y="5045952"/>
            <a:ext cx="3326490" cy="1633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769E56-08A3-416E-AD5A-B1A6E452CE0F}"/>
              </a:ext>
            </a:extLst>
          </p:cNvPr>
          <p:cNvCxnSpPr>
            <a:cxnSpLocks/>
          </p:cNvCxnSpPr>
          <p:nvPr/>
        </p:nvCxnSpPr>
        <p:spPr>
          <a:xfrm flipV="1">
            <a:off x="6949382" y="2001327"/>
            <a:ext cx="3599096" cy="26414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FA669D-C0BD-4C35-811A-0FD732151765}"/>
              </a:ext>
            </a:extLst>
          </p:cNvPr>
          <p:cNvCxnSpPr>
            <a:cxnSpLocks/>
          </p:cNvCxnSpPr>
          <p:nvPr/>
        </p:nvCxnSpPr>
        <p:spPr>
          <a:xfrm flipH="1" flipV="1">
            <a:off x="1775982" y="2480784"/>
            <a:ext cx="4213394" cy="23309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08BEF5-2343-434E-B45E-F1BFEBEFF5DA}"/>
              </a:ext>
            </a:extLst>
          </p:cNvPr>
          <p:cNvCxnSpPr>
            <a:cxnSpLocks/>
          </p:cNvCxnSpPr>
          <p:nvPr/>
        </p:nvCxnSpPr>
        <p:spPr>
          <a:xfrm>
            <a:off x="6766059" y="2317589"/>
            <a:ext cx="0" cy="22228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E0F311-BC93-4E1E-A8A4-B90CA7A6982A}"/>
              </a:ext>
            </a:extLst>
          </p:cNvPr>
          <p:cNvCxnSpPr/>
          <p:nvPr/>
        </p:nvCxnSpPr>
        <p:spPr>
          <a:xfrm>
            <a:off x="3768436" y="3429000"/>
            <a:ext cx="6151419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9451B5F-382E-484D-8DDE-CC6720AE18B0}"/>
              </a:ext>
            </a:extLst>
          </p:cNvPr>
          <p:cNvSpPr txBox="1"/>
          <p:nvPr/>
        </p:nvSpPr>
        <p:spPr>
          <a:xfrm>
            <a:off x="3906983" y="3048000"/>
            <a:ext cx="234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4EAEBF-ED22-4343-9880-235D4CD40A6A}"/>
              </a:ext>
            </a:extLst>
          </p:cNvPr>
          <p:cNvSpPr txBox="1"/>
          <p:nvPr/>
        </p:nvSpPr>
        <p:spPr>
          <a:xfrm>
            <a:off x="3942587" y="3486476"/>
            <a:ext cx="234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972C97-018B-4C67-82BC-85E3976C89E6}"/>
              </a:ext>
            </a:extLst>
          </p:cNvPr>
          <p:cNvSpPr/>
          <p:nvPr/>
        </p:nvSpPr>
        <p:spPr>
          <a:xfrm>
            <a:off x="6005575" y="2678329"/>
            <a:ext cx="997992" cy="40496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POX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3B17238-6AC1-4571-982A-C85630CCD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653" y="510917"/>
            <a:ext cx="1854299" cy="21479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17DA647-2651-489E-BE54-2B4D53C2D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971" y="839212"/>
            <a:ext cx="1854299" cy="21479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A1DFD7-A6FA-46FC-9722-522F31A6A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432" y="4501802"/>
            <a:ext cx="1854299" cy="21479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244D1A-8F6F-40E4-B0FC-9952577ED3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42" y="4776679"/>
            <a:ext cx="1662457" cy="209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5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10" grpId="0"/>
      <p:bldP spid="11" grpId="0"/>
      <p:bldP spid="19" grpId="0"/>
      <p:bldP spid="20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764981-DD43-45D6-B87C-EA0B48E83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89" y="693262"/>
            <a:ext cx="1854299" cy="214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EB0DF0-ABE9-4A0F-8EE1-3087B2CEE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987" y="231024"/>
            <a:ext cx="1854299" cy="214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ED60BE-B33B-4298-B101-6BD6E94B9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299" y="3947546"/>
            <a:ext cx="1854299" cy="214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3AACB0-E3C5-4FD7-8C53-BC0DD3527AEC}"/>
              </a:ext>
            </a:extLst>
          </p:cNvPr>
          <p:cNvSpPr txBox="1"/>
          <p:nvPr/>
        </p:nvSpPr>
        <p:spPr>
          <a:xfrm flipH="1">
            <a:off x="554138" y="166398"/>
            <a:ext cx="1465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E52A44-2529-401D-87D6-8B36009B99AA}"/>
              </a:ext>
            </a:extLst>
          </p:cNvPr>
          <p:cNvSpPr/>
          <p:nvPr/>
        </p:nvSpPr>
        <p:spPr>
          <a:xfrm>
            <a:off x="10569109" y="60498"/>
            <a:ext cx="1112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6DF709-C44C-4856-90F3-57987792A876}"/>
              </a:ext>
            </a:extLst>
          </p:cNvPr>
          <p:cNvSpPr/>
          <p:nvPr/>
        </p:nvSpPr>
        <p:spPr>
          <a:xfrm>
            <a:off x="10569109" y="3429000"/>
            <a:ext cx="1112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pic>
        <p:nvPicPr>
          <p:cNvPr id="10" name="Picture 2" descr="Image result for sever animation gif">
            <a:extLst>
              <a:ext uri="{FF2B5EF4-FFF2-40B4-BE49-F238E27FC236}">
                <a16:creationId xmlns:a16="http://schemas.microsoft.com/office/drawing/2014/main" id="{FE8E2544-CF50-49C8-ACE6-91A5161C1B5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590" y="339604"/>
            <a:ext cx="2642731" cy="237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F3FEB3-1EC5-4423-9AD2-5AD08094102E}"/>
              </a:ext>
            </a:extLst>
          </p:cNvPr>
          <p:cNvSpPr/>
          <p:nvPr/>
        </p:nvSpPr>
        <p:spPr>
          <a:xfrm>
            <a:off x="4582307" y="151009"/>
            <a:ext cx="14491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AEAF38-DAB6-4307-A4AE-525C3CBFA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92" y="4338870"/>
            <a:ext cx="1520968" cy="174084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9C8CD12-DB38-4CA7-8BF2-684D017CE2F7}"/>
              </a:ext>
            </a:extLst>
          </p:cNvPr>
          <p:cNvSpPr/>
          <p:nvPr/>
        </p:nvSpPr>
        <p:spPr>
          <a:xfrm>
            <a:off x="6005575" y="6162919"/>
            <a:ext cx="1520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B33C9A-B871-4FDB-957E-FB3A2D1DFCEC}"/>
              </a:ext>
            </a:extLst>
          </p:cNvPr>
          <p:cNvSpPr/>
          <p:nvPr/>
        </p:nvSpPr>
        <p:spPr>
          <a:xfrm>
            <a:off x="128607" y="4444119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77E830-0E05-46C1-B745-1DD3B9D45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42" y="4776679"/>
            <a:ext cx="1662457" cy="209375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A317A0-C957-41FA-8450-519B6603A315}"/>
              </a:ext>
            </a:extLst>
          </p:cNvPr>
          <p:cNvCxnSpPr>
            <a:cxnSpLocks/>
          </p:cNvCxnSpPr>
          <p:nvPr/>
        </p:nvCxnSpPr>
        <p:spPr>
          <a:xfrm flipV="1">
            <a:off x="1879599" y="5272676"/>
            <a:ext cx="4002610" cy="15853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0889A1-24A3-4B77-848A-0C56BE6444E8}"/>
              </a:ext>
            </a:extLst>
          </p:cNvPr>
          <p:cNvCxnSpPr>
            <a:cxnSpLocks/>
          </p:cNvCxnSpPr>
          <p:nvPr/>
        </p:nvCxnSpPr>
        <p:spPr>
          <a:xfrm flipV="1">
            <a:off x="6248270" y="2379024"/>
            <a:ext cx="0" cy="21613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1825D1-0ED1-446A-9C01-AE1B7F879D1C}"/>
              </a:ext>
            </a:extLst>
          </p:cNvPr>
          <p:cNvCxnSpPr>
            <a:cxnSpLocks/>
          </p:cNvCxnSpPr>
          <p:nvPr/>
        </p:nvCxnSpPr>
        <p:spPr>
          <a:xfrm>
            <a:off x="7159794" y="5045952"/>
            <a:ext cx="3326490" cy="1633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481BE2-1F99-41C0-A293-821ED6EF9D2D}"/>
              </a:ext>
            </a:extLst>
          </p:cNvPr>
          <p:cNvCxnSpPr>
            <a:cxnSpLocks/>
          </p:cNvCxnSpPr>
          <p:nvPr/>
        </p:nvCxnSpPr>
        <p:spPr>
          <a:xfrm flipV="1">
            <a:off x="6949382" y="2001327"/>
            <a:ext cx="3599096" cy="26414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0DB7F9-DF29-415E-9783-633663DE6E4A}"/>
              </a:ext>
            </a:extLst>
          </p:cNvPr>
          <p:cNvCxnSpPr>
            <a:cxnSpLocks/>
          </p:cNvCxnSpPr>
          <p:nvPr/>
        </p:nvCxnSpPr>
        <p:spPr>
          <a:xfrm flipH="1" flipV="1">
            <a:off x="1775984" y="2480786"/>
            <a:ext cx="4142118" cy="22834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4A7DE7-A8FE-41D2-814F-33FA175FDA8A}"/>
              </a:ext>
            </a:extLst>
          </p:cNvPr>
          <p:cNvCxnSpPr>
            <a:cxnSpLocks/>
          </p:cNvCxnSpPr>
          <p:nvPr/>
        </p:nvCxnSpPr>
        <p:spPr>
          <a:xfrm>
            <a:off x="6766059" y="2379023"/>
            <a:ext cx="0" cy="21613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3A37108-500C-4143-A935-A714E2CA9EBB}"/>
              </a:ext>
            </a:extLst>
          </p:cNvPr>
          <p:cNvSpPr txBox="1"/>
          <p:nvPr/>
        </p:nvSpPr>
        <p:spPr>
          <a:xfrm>
            <a:off x="2356892" y="1994215"/>
            <a:ext cx="1170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10.0.0.1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B704B2-8E62-42F6-8195-B885622F6EA0}"/>
              </a:ext>
            </a:extLst>
          </p:cNvPr>
          <p:cNvSpPr txBox="1"/>
          <p:nvPr/>
        </p:nvSpPr>
        <p:spPr>
          <a:xfrm>
            <a:off x="1991090" y="6105898"/>
            <a:ext cx="1170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10.0.0.4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89DCB0-8530-4B09-9C5A-7B05752B2D39}"/>
              </a:ext>
            </a:extLst>
          </p:cNvPr>
          <p:cNvSpPr txBox="1"/>
          <p:nvPr/>
        </p:nvSpPr>
        <p:spPr>
          <a:xfrm>
            <a:off x="9814950" y="6245581"/>
            <a:ext cx="1170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10.0.0.3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7D0FA5-22A8-43AF-9C70-5B513E8A8430}"/>
              </a:ext>
            </a:extLst>
          </p:cNvPr>
          <p:cNvSpPr txBox="1"/>
          <p:nvPr/>
        </p:nvSpPr>
        <p:spPr>
          <a:xfrm>
            <a:off x="9398936" y="379713"/>
            <a:ext cx="1170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10.0.0.2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7BAA5B-F022-4F55-AC25-A4A9EC33ADE4}"/>
              </a:ext>
            </a:extLst>
          </p:cNvPr>
          <p:cNvSpPr txBox="1"/>
          <p:nvPr/>
        </p:nvSpPr>
        <p:spPr>
          <a:xfrm>
            <a:off x="6771543" y="270565"/>
            <a:ext cx="182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VIP : 10.0.0.5</a:t>
            </a:r>
          </a:p>
        </p:txBody>
      </p:sp>
    </p:spTree>
    <p:extLst>
      <p:ext uri="{BB962C8B-B14F-4D97-AF65-F5344CB8AC3E}">
        <p14:creationId xmlns:p14="http://schemas.microsoft.com/office/powerpoint/2010/main" val="203873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355FC6CD-2126-432E-9A78-55B5668D9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759" y="3885970"/>
            <a:ext cx="944315" cy="364024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FD6AAC3-015A-4D7C-A111-902DBCC2F942}"/>
              </a:ext>
            </a:extLst>
          </p:cNvPr>
          <p:cNvCxnSpPr>
            <a:cxnSpLocks/>
          </p:cNvCxnSpPr>
          <p:nvPr/>
        </p:nvCxnSpPr>
        <p:spPr>
          <a:xfrm flipV="1">
            <a:off x="5729993" y="3779975"/>
            <a:ext cx="3163655" cy="16154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40789B-0385-4ED5-A96E-75B65E251452}"/>
              </a:ext>
            </a:extLst>
          </p:cNvPr>
          <p:cNvCxnSpPr>
            <a:cxnSpLocks/>
          </p:cNvCxnSpPr>
          <p:nvPr/>
        </p:nvCxnSpPr>
        <p:spPr>
          <a:xfrm>
            <a:off x="1912693" y="3219100"/>
            <a:ext cx="2839516" cy="720622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0EDC7E-7712-4B89-B954-46F52DD82795}"/>
              </a:ext>
            </a:extLst>
          </p:cNvPr>
          <p:cNvCxnSpPr>
            <a:cxnSpLocks/>
          </p:cNvCxnSpPr>
          <p:nvPr/>
        </p:nvCxnSpPr>
        <p:spPr>
          <a:xfrm flipV="1">
            <a:off x="1940372" y="4294413"/>
            <a:ext cx="2812323" cy="1466288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9F1BC2-5338-4D28-AF8F-5FE05AA974ED}"/>
              </a:ext>
            </a:extLst>
          </p:cNvPr>
          <p:cNvCxnSpPr>
            <a:cxnSpLocks/>
          </p:cNvCxnSpPr>
          <p:nvPr/>
        </p:nvCxnSpPr>
        <p:spPr>
          <a:xfrm>
            <a:off x="5344007" y="2551531"/>
            <a:ext cx="0" cy="10187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278A24-0490-47D7-9ECD-E85865ED7B62}"/>
              </a:ext>
            </a:extLst>
          </p:cNvPr>
          <p:cNvCxnSpPr>
            <a:cxnSpLocks/>
          </p:cNvCxnSpPr>
          <p:nvPr/>
        </p:nvCxnSpPr>
        <p:spPr>
          <a:xfrm flipV="1">
            <a:off x="5144932" y="2551532"/>
            <a:ext cx="8335" cy="10187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1C2581BF-83B6-42B6-A5DD-B08560A18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394" y="4705854"/>
            <a:ext cx="1645075" cy="131289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6A3BC49-016C-45E0-B5A8-56C50D532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095" y="1245809"/>
            <a:ext cx="1652031" cy="1318448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416CF5-7117-4353-8C0A-CAFDFE34BC84}"/>
              </a:ext>
            </a:extLst>
          </p:cNvPr>
          <p:cNvCxnSpPr>
            <a:cxnSpLocks/>
          </p:cNvCxnSpPr>
          <p:nvPr/>
        </p:nvCxnSpPr>
        <p:spPr>
          <a:xfrm flipV="1">
            <a:off x="5545990" y="2292712"/>
            <a:ext cx="2659656" cy="1386474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57ED52-9AB2-4E03-A5AF-6A0975224B7F}"/>
              </a:ext>
            </a:extLst>
          </p:cNvPr>
          <p:cNvCxnSpPr>
            <a:cxnSpLocks/>
          </p:cNvCxnSpPr>
          <p:nvPr/>
        </p:nvCxnSpPr>
        <p:spPr>
          <a:xfrm>
            <a:off x="5568092" y="4367235"/>
            <a:ext cx="2993003" cy="1147055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ABB451BA-5312-4C04-9AFC-4125D7851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74" y="2913421"/>
            <a:ext cx="573520" cy="49854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E6B310E-B353-4988-97F7-682BDDA3C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876" y="838200"/>
            <a:ext cx="1552030" cy="1475307"/>
          </a:xfrm>
          <a:prstGeom prst="rect">
            <a:avLst/>
          </a:prstGeom>
        </p:spPr>
      </p:pic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FE1CC370-E0FD-44E9-A766-8D8B8834494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37181" y="810617"/>
          <a:ext cx="1652031" cy="1094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2649">
                  <a:extLst>
                    <a:ext uri="{9D8B030D-6E8A-4147-A177-3AD203B41FA5}">
                      <a16:colId xmlns:a16="http://schemas.microsoft.com/office/drawing/2014/main" val="3568790417"/>
                    </a:ext>
                  </a:extLst>
                </a:gridCol>
                <a:gridCol w="562545">
                  <a:extLst>
                    <a:ext uri="{9D8B030D-6E8A-4147-A177-3AD203B41FA5}">
                      <a16:colId xmlns:a16="http://schemas.microsoft.com/office/drawing/2014/main" val="615827324"/>
                    </a:ext>
                  </a:extLst>
                </a:gridCol>
                <a:gridCol w="526837">
                  <a:extLst>
                    <a:ext uri="{9D8B030D-6E8A-4147-A177-3AD203B41FA5}">
                      <a16:colId xmlns:a16="http://schemas.microsoft.com/office/drawing/2014/main" val="232615823"/>
                    </a:ext>
                  </a:extLst>
                </a:gridCol>
              </a:tblGrid>
              <a:tr h="364733"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Server Load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263841"/>
                  </a:ext>
                </a:extLst>
              </a:tr>
              <a:tr h="36473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87097"/>
                  </a:ext>
                </a:extLst>
              </a:tr>
              <a:tr h="36473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183107"/>
                  </a:ext>
                </a:extLst>
              </a:tr>
            </a:tbl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887E70FF-6A87-44C3-9AF6-E74F6A01FAB0}"/>
              </a:ext>
            </a:extLst>
          </p:cNvPr>
          <p:cNvSpPr txBox="1"/>
          <p:nvPr/>
        </p:nvSpPr>
        <p:spPr>
          <a:xfrm>
            <a:off x="1792150" y="3101201"/>
            <a:ext cx="470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B58D53D-7E11-428A-82C7-2C86AB5742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36" y="2609130"/>
            <a:ext cx="1073122" cy="1070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2F7001-3C50-4D2A-9237-864C233EBC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927" y="3691402"/>
            <a:ext cx="534408" cy="42218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9B308FC-DF65-4AC2-B7BE-91BC637159AF}"/>
              </a:ext>
            </a:extLst>
          </p:cNvPr>
          <p:cNvSpPr txBox="1"/>
          <p:nvPr/>
        </p:nvSpPr>
        <p:spPr>
          <a:xfrm>
            <a:off x="5129313" y="3724480"/>
            <a:ext cx="429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19DF5DF-52FC-4214-859D-9BFF9EAC92D7}"/>
              </a:ext>
            </a:extLst>
          </p:cNvPr>
          <p:cNvSpPr/>
          <p:nvPr/>
        </p:nvSpPr>
        <p:spPr>
          <a:xfrm>
            <a:off x="2726556" y="1508824"/>
            <a:ext cx="1530350" cy="1631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   30                 47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17E59B1-FC19-480B-9EC9-12C5B937E845}"/>
              </a:ext>
            </a:extLst>
          </p:cNvPr>
          <p:cNvSpPr/>
          <p:nvPr/>
        </p:nvSpPr>
        <p:spPr>
          <a:xfrm>
            <a:off x="6450987" y="1618866"/>
            <a:ext cx="349250" cy="2123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70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B4DEBE56-03AC-4C60-992E-F4C0790C1F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397" y="1685993"/>
            <a:ext cx="534408" cy="422182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6EE6B3F-6E14-4ECE-9A37-31434C68FFF0}"/>
              </a:ext>
            </a:extLst>
          </p:cNvPr>
          <p:cNvSpPr txBox="1"/>
          <p:nvPr/>
        </p:nvSpPr>
        <p:spPr>
          <a:xfrm>
            <a:off x="5157529" y="1779658"/>
            <a:ext cx="438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S2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AC9584CD-38B7-4883-A213-723815480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927" y="3679537"/>
            <a:ext cx="573520" cy="445912"/>
          </a:xfrm>
          <a:prstGeom prst="rect">
            <a:avLst/>
          </a:prstGeom>
        </p:spPr>
      </p:pic>
      <p:pic>
        <p:nvPicPr>
          <p:cNvPr id="30" name="Picture 2" descr="Image result for sever animation gif">
            <a:extLst>
              <a:ext uri="{FF2B5EF4-FFF2-40B4-BE49-F238E27FC236}">
                <a16:creationId xmlns:a16="http://schemas.microsoft.com/office/drawing/2014/main" id="{D850150D-6E0E-4F18-B961-9B5D6B638FA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510" y="1420277"/>
            <a:ext cx="20955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5FC6CD-2126-432E-9A78-55B5668D9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371" y="1904817"/>
            <a:ext cx="944315" cy="5824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9BB3E7-F243-4196-BF02-BED4245B73AF}"/>
              </a:ext>
            </a:extLst>
          </p:cNvPr>
          <p:cNvSpPr/>
          <p:nvPr/>
        </p:nvSpPr>
        <p:spPr>
          <a:xfrm>
            <a:off x="5990662" y="415240"/>
            <a:ext cx="16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Min(55,23,51)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FA35167-E318-4708-922C-237568F27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946" y="3251555"/>
            <a:ext cx="944315" cy="45600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387D052-B7FA-43D3-9EC8-30369A9D8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151" y="2871288"/>
            <a:ext cx="1683474" cy="128091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50F8D66-9768-4CDA-AC8D-809BEADBF80F}"/>
              </a:ext>
            </a:extLst>
          </p:cNvPr>
          <p:cNvSpPr txBox="1"/>
          <p:nvPr/>
        </p:nvSpPr>
        <p:spPr>
          <a:xfrm>
            <a:off x="966751" y="4028977"/>
            <a:ext cx="111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CC96AE-CE38-47D5-BC39-F6B109C75E5F}"/>
              </a:ext>
            </a:extLst>
          </p:cNvPr>
          <p:cNvSpPr txBox="1"/>
          <p:nvPr/>
        </p:nvSpPr>
        <p:spPr>
          <a:xfrm>
            <a:off x="966751" y="5930726"/>
            <a:ext cx="111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A89098-57E8-4801-ABEF-B594ACCE2942}"/>
              </a:ext>
            </a:extLst>
          </p:cNvPr>
          <p:cNvSpPr txBox="1"/>
          <p:nvPr/>
        </p:nvSpPr>
        <p:spPr>
          <a:xfrm>
            <a:off x="8205646" y="2615646"/>
            <a:ext cx="111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D44630C-2A48-4C7F-B0EE-95328B942741}"/>
              </a:ext>
            </a:extLst>
          </p:cNvPr>
          <p:cNvSpPr/>
          <p:nvPr/>
        </p:nvSpPr>
        <p:spPr>
          <a:xfrm>
            <a:off x="8749571" y="4213643"/>
            <a:ext cx="107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Server 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581FA5-CAB6-4C6F-A83E-980E4FC34927}"/>
              </a:ext>
            </a:extLst>
          </p:cNvPr>
          <p:cNvSpPr/>
          <p:nvPr/>
        </p:nvSpPr>
        <p:spPr>
          <a:xfrm>
            <a:off x="8272941" y="6172703"/>
            <a:ext cx="107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Server 3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5D12954-3B89-431F-BC2A-B1D61FA85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528" y="5449687"/>
            <a:ext cx="944314" cy="5690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748A99A-0AB8-41D7-9137-5D99D4DBB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890" y="5221538"/>
            <a:ext cx="573520" cy="4459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63E5C-3A5B-48FE-B0BB-C302F732FFE2}"/>
              </a:ext>
            </a:extLst>
          </p:cNvPr>
          <p:cNvSpPr txBox="1"/>
          <p:nvPr/>
        </p:nvSpPr>
        <p:spPr>
          <a:xfrm flipH="1">
            <a:off x="1555911" y="5338438"/>
            <a:ext cx="43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A89A1B2-7852-4AF8-BDEE-F6C4C538CE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50" y="3481099"/>
            <a:ext cx="1134205" cy="141758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4E44E43-F2B6-4EA3-B0BA-FCF15742B8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51" y="4924580"/>
            <a:ext cx="1073122" cy="10700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BA9D39-0EAE-4D2B-902A-50276F712760}"/>
              </a:ext>
            </a:extLst>
          </p:cNvPr>
          <p:cNvSpPr txBox="1"/>
          <p:nvPr/>
        </p:nvSpPr>
        <p:spPr>
          <a:xfrm>
            <a:off x="6131371" y="2028767"/>
            <a:ext cx="148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 + 47 = 70</a:t>
            </a:r>
          </a:p>
        </p:txBody>
      </p:sp>
    </p:spTree>
    <p:extLst>
      <p:ext uri="{BB962C8B-B14F-4D97-AF65-F5344CB8AC3E}">
        <p14:creationId xmlns:p14="http://schemas.microsoft.com/office/powerpoint/2010/main" val="90599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7 L 0.28893 -0.22477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22" y="-1273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07407E-6 L 0.29088 -0.23634 " pathEditMode="relative" rAng="0" ptsTypes="AA">
                                      <p:cBhvr>
                                        <p:cTn id="8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49" y="-1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-0.00703 -0.24491 " pathEditMode="relative" rAng="0" ptsTypes="AA">
                                      <p:cBhvr>
                                        <p:cTn id="11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-1224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-0.00742 -0.24143 " pathEditMode="relative" rAng="0" ptsTypes="AA">
                                      <p:cBhvr>
                                        <p:cTn id="13" dur="1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-1208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25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75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75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7 L -0.00208 0.33287 " pathEditMode="relative" rAng="0" ptsTypes="AA">
                                      <p:cBhvr>
                                        <p:cTn id="34" dur="1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664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3"/>
                                            </p:cond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59 0.04445 L -0.00456 0.28935 " pathEditMode="relative" rAng="0" ptsTypes="AA">
                                      <p:cBhvr>
                                        <p:cTn id="36" dur="1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1442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50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148E-6 L 0.34857 -0.04051 " pathEditMode="relative" rAng="0" ptsTypes="AA">
                                      <p:cBhvr>
                                        <p:cTn id="39" dur="1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22" y="-203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8"/>
                                            </p:cond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25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33333E-6 L -3.125E-6 0.00046 C 0.00026 -0.00556 0.00026 -0.01135 0.003 -0.01621 C 0.00391 -0.01783 0.00534 -0.01852 0.00651 -0.02061 C 0.00834 -0.02801 0.00599 -0.02061 0.01003 -0.02686 C 0.01511 -0.03565 0.00782 -0.02778 0.01537 -0.03449 C 0.02032 -0.04561 0.01394 -0.03218 0.01979 -0.04074 C 0.02058 -0.04283 0.02097 -0.04445 0.02162 -0.04561 C 0.02253 -0.04723 0.02357 -0.04885 0.02435 -0.05023 C 0.02565 -0.05348 0.02787 -0.05579 0.02982 -0.05741 C 0.03047 -0.05787 0.03164 -0.05787 0.03229 -0.05857 C 0.03946 -0.06412 0.03112 -0.05903 0.03763 -0.06297 C 0.03868 -0.06389 0.03959 -0.06505 0.0405 -0.06551 C 0.04154 -0.06667 0.04571 -0.06783 0.04662 -0.06783 C 0.05352 -0.06968 0.05547 -0.06968 0.06368 -0.06968 C 0.07136 -0.06968 0.07917 -0.06968 0.08698 -0.06945 C 0.09115 -0.06898 0.08854 -0.06783 0.09141 -0.06412 C 0.09232 -0.06297 0.09375 -0.06297 0.09479 -0.06181 C 0.09597 -0.06019 0.09662 -0.05949 0.09753 -0.05857 C 0.09948 -0.05023 0.09727 -0.05834 0.10196 -0.04908 C 0.10352 -0.04676 0.10456 -0.04398 0.10573 -0.04074 L 0.10729 -0.03727 C 0.10782 -0.03403 0.10756 -0.0301 0.10847 -0.02686 C 0.10925 -0.02408 0.11198 -0.01852 0.11198 -0.01829 C 0.11211 -0.01783 0.1125 -0.01621 0.11276 -0.01551 C 0.11328 -0.01297 0.11446 -0.01227 0.11446 -0.01019 C 0.11615 0.00995 0.11615 0.02893 0.11615 0.05139 " pathEditMode="relative" rAng="0" ptsTypes="AAAAAAAAAAAAAAAAAAAAAAAAAAA">
                                      <p:cBhvr>
                                        <p:cTn id="4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07" y="-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88" grpId="0" animBg="1"/>
      <p:bldP spid="89" grpId="0" animBg="1"/>
      <p:bldP spid="93" grpId="0"/>
      <p:bldP spid="2" grpId="0"/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40789B-0385-4ED5-A96E-75B65E251452}"/>
              </a:ext>
            </a:extLst>
          </p:cNvPr>
          <p:cNvCxnSpPr>
            <a:cxnSpLocks/>
          </p:cNvCxnSpPr>
          <p:nvPr/>
        </p:nvCxnSpPr>
        <p:spPr>
          <a:xfrm>
            <a:off x="1912693" y="3219100"/>
            <a:ext cx="2839516" cy="720622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0EDC7E-7712-4B89-B954-46F52DD82795}"/>
              </a:ext>
            </a:extLst>
          </p:cNvPr>
          <p:cNvCxnSpPr>
            <a:cxnSpLocks/>
          </p:cNvCxnSpPr>
          <p:nvPr/>
        </p:nvCxnSpPr>
        <p:spPr>
          <a:xfrm flipV="1">
            <a:off x="1940372" y="4294413"/>
            <a:ext cx="2812323" cy="1466288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9F1BC2-5338-4D28-AF8F-5FE05AA974ED}"/>
              </a:ext>
            </a:extLst>
          </p:cNvPr>
          <p:cNvCxnSpPr>
            <a:cxnSpLocks/>
          </p:cNvCxnSpPr>
          <p:nvPr/>
        </p:nvCxnSpPr>
        <p:spPr>
          <a:xfrm>
            <a:off x="5344007" y="2551531"/>
            <a:ext cx="0" cy="10187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278A24-0490-47D7-9ECD-E85865ED7B62}"/>
              </a:ext>
            </a:extLst>
          </p:cNvPr>
          <p:cNvCxnSpPr>
            <a:cxnSpLocks/>
          </p:cNvCxnSpPr>
          <p:nvPr/>
        </p:nvCxnSpPr>
        <p:spPr>
          <a:xfrm flipV="1">
            <a:off x="5144932" y="2551532"/>
            <a:ext cx="8335" cy="10187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1C2581BF-83B6-42B6-A5DD-B08560A18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394" y="4705854"/>
            <a:ext cx="1645075" cy="131289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6A3BC49-016C-45E0-B5A8-56C50D532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095" y="1245809"/>
            <a:ext cx="1652031" cy="1318448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416CF5-7117-4353-8C0A-CAFDFE34BC84}"/>
              </a:ext>
            </a:extLst>
          </p:cNvPr>
          <p:cNvCxnSpPr>
            <a:cxnSpLocks/>
          </p:cNvCxnSpPr>
          <p:nvPr/>
        </p:nvCxnSpPr>
        <p:spPr>
          <a:xfrm flipV="1">
            <a:off x="5545990" y="2292712"/>
            <a:ext cx="2659656" cy="1386474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57ED52-9AB2-4E03-A5AF-6A0975224B7F}"/>
              </a:ext>
            </a:extLst>
          </p:cNvPr>
          <p:cNvCxnSpPr>
            <a:cxnSpLocks/>
          </p:cNvCxnSpPr>
          <p:nvPr/>
        </p:nvCxnSpPr>
        <p:spPr>
          <a:xfrm>
            <a:off x="5568092" y="4367235"/>
            <a:ext cx="2993003" cy="1147055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B4E44E43-F2B6-4EA3-B0BA-FCF15742B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72" y="4769089"/>
            <a:ext cx="1073122" cy="107005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BB451BA-5312-4C04-9AFC-4125D7851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74" y="2913421"/>
            <a:ext cx="573520" cy="49854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E6B310E-B353-4988-97F7-682BDDA3C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876" y="838200"/>
            <a:ext cx="1552030" cy="1475307"/>
          </a:xfrm>
          <a:prstGeom prst="rect">
            <a:avLst/>
          </a:prstGeom>
        </p:spPr>
      </p:pic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FE1CC370-E0FD-44E9-A766-8D8B8834494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15308" y="926552"/>
          <a:ext cx="2220696" cy="9762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2058">
                  <a:extLst>
                    <a:ext uri="{9D8B030D-6E8A-4147-A177-3AD203B41FA5}">
                      <a16:colId xmlns:a16="http://schemas.microsoft.com/office/drawing/2014/main" val="3568790417"/>
                    </a:ext>
                  </a:extLst>
                </a:gridCol>
                <a:gridCol w="758389">
                  <a:extLst>
                    <a:ext uri="{9D8B030D-6E8A-4147-A177-3AD203B41FA5}">
                      <a16:colId xmlns:a16="http://schemas.microsoft.com/office/drawing/2014/main" val="615827324"/>
                    </a:ext>
                  </a:extLst>
                </a:gridCol>
                <a:gridCol w="710249">
                  <a:extLst>
                    <a:ext uri="{9D8B030D-6E8A-4147-A177-3AD203B41FA5}">
                      <a16:colId xmlns:a16="http://schemas.microsoft.com/office/drawing/2014/main" val="232615823"/>
                    </a:ext>
                  </a:extLst>
                </a:gridCol>
              </a:tblGrid>
              <a:tr h="325432"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Server Load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263841"/>
                  </a:ext>
                </a:extLst>
              </a:tr>
              <a:tr h="325432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87097"/>
                  </a:ext>
                </a:extLst>
              </a:tr>
              <a:tr h="325432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183107"/>
                  </a:ext>
                </a:extLst>
              </a:tr>
            </a:tbl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887E70FF-6A87-44C3-9AF6-E74F6A01FAB0}"/>
              </a:ext>
            </a:extLst>
          </p:cNvPr>
          <p:cNvSpPr txBox="1"/>
          <p:nvPr/>
        </p:nvSpPr>
        <p:spPr>
          <a:xfrm>
            <a:off x="1792150" y="3101201"/>
            <a:ext cx="470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30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B58D53D-7E11-428A-82C7-2C86AB574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02" y="2664350"/>
            <a:ext cx="1073122" cy="1070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2F7001-3C50-4D2A-9237-864C233EBC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158" y="3323597"/>
            <a:ext cx="534408" cy="422182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917E59B1-FC19-480B-9EC9-12C5B937E845}"/>
              </a:ext>
            </a:extLst>
          </p:cNvPr>
          <p:cNvSpPr/>
          <p:nvPr/>
        </p:nvSpPr>
        <p:spPr>
          <a:xfrm>
            <a:off x="6784221" y="1580081"/>
            <a:ext cx="349250" cy="2123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47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B4DEBE56-03AC-4C60-992E-F4C0790C1F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397" y="1685993"/>
            <a:ext cx="534408" cy="422182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6EE6B3F-6E14-4ECE-9A37-31434C68FFF0}"/>
              </a:ext>
            </a:extLst>
          </p:cNvPr>
          <p:cNvSpPr txBox="1"/>
          <p:nvPr/>
        </p:nvSpPr>
        <p:spPr>
          <a:xfrm>
            <a:off x="5157529" y="1779658"/>
            <a:ext cx="438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0C75F28-60CF-423D-8751-BC2BC4B3D6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371" y="1845153"/>
            <a:ext cx="944315" cy="7063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3196E1F-F0D8-41C2-9759-98E45F2985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050" y="3779974"/>
            <a:ext cx="944315" cy="41457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5678D82-3678-46D9-835E-F37F20F7B335}"/>
              </a:ext>
            </a:extLst>
          </p:cNvPr>
          <p:cNvSpPr txBox="1"/>
          <p:nvPr/>
        </p:nvSpPr>
        <p:spPr>
          <a:xfrm>
            <a:off x="966751" y="4028977"/>
            <a:ext cx="111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043A19-7DB2-4AF4-8BBC-2F8A8811062F}"/>
              </a:ext>
            </a:extLst>
          </p:cNvPr>
          <p:cNvSpPr txBox="1"/>
          <p:nvPr/>
        </p:nvSpPr>
        <p:spPr>
          <a:xfrm>
            <a:off x="966751" y="5930726"/>
            <a:ext cx="111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EBB430-5BB5-4D48-90BA-8CA4EC97D5DC}"/>
              </a:ext>
            </a:extLst>
          </p:cNvPr>
          <p:cNvSpPr txBox="1"/>
          <p:nvPr/>
        </p:nvSpPr>
        <p:spPr>
          <a:xfrm>
            <a:off x="8205646" y="2615646"/>
            <a:ext cx="111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999F51C-789F-4136-AC6D-BDB430DB749E}"/>
              </a:ext>
            </a:extLst>
          </p:cNvPr>
          <p:cNvSpPr/>
          <p:nvPr/>
        </p:nvSpPr>
        <p:spPr>
          <a:xfrm>
            <a:off x="8749571" y="4213643"/>
            <a:ext cx="107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Server 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B5DFF4-94FF-427D-A9FA-C1BF07457455}"/>
              </a:ext>
            </a:extLst>
          </p:cNvPr>
          <p:cNvSpPr/>
          <p:nvPr/>
        </p:nvSpPr>
        <p:spPr>
          <a:xfrm>
            <a:off x="8272941" y="6172703"/>
            <a:ext cx="107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Server 3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25A0A5C-1BAF-415B-8491-330F2699D0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082" y="5377751"/>
            <a:ext cx="944315" cy="640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AC224C-011E-48BB-8378-F5EF73E7459C}"/>
              </a:ext>
            </a:extLst>
          </p:cNvPr>
          <p:cNvSpPr txBox="1"/>
          <p:nvPr/>
        </p:nvSpPr>
        <p:spPr>
          <a:xfrm>
            <a:off x="6240797" y="1981221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70 - 23 = 47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FD6AAC3-015A-4D7C-A111-902DBCC2F942}"/>
              </a:ext>
            </a:extLst>
          </p:cNvPr>
          <p:cNvCxnSpPr>
            <a:cxnSpLocks/>
          </p:cNvCxnSpPr>
          <p:nvPr/>
        </p:nvCxnSpPr>
        <p:spPr>
          <a:xfrm flipV="1">
            <a:off x="5729993" y="3779975"/>
            <a:ext cx="3163655" cy="16154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21080E7-D2B9-4B7A-8B22-BD0DC8E0586E}"/>
              </a:ext>
            </a:extLst>
          </p:cNvPr>
          <p:cNvSpPr txBox="1"/>
          <p:nvPr/>
        </p:nvSpPr>
        <p:spPr>
          <a:xfrm flipH="1">
            <a:off x="9138005" y="3394745"/>
            <a:ext cx="60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0F26B5AB-E246-4D66-B3C7-C7A9AEC3787B}"/>
              </a:ext>
            </a:extLst>
          </p:cNvPr>
          <p:cNvSpPr/>
          <p:nvPr/>
        </p:nvSpPr>
        <p:spPr>
          <a:xfrm>
            <a:off x="9762710" y="1725969"/>
            <a:ext cx="2099635" cy="1147055"/>
          </a:xfrm>
          <a:prstGeom prst="cloudCallou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am done with first job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B3BD835-F58F-4481-98A3-B7DE071E8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189" y="4069784"/>
            <a:ext cx="534408" cy="42218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F7E6DE-BEB5-4D89-8CD4-9D0DB9DA5503}"/>
              </a:ext>
            </a:extLst>
          </p:cNvPr>
          <p:cNvSpPr txBox="1"/>
          <p:nvPr/>
        </p:nvSpPr>
        <p:spPr>
          <a:xfrm>
            <a:off x="4992068" y="3662723"/>
            <a:ext cx="382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23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A89A1B2-7852-4AF8-BDEE-F6C4C538CE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999" y="3471633"/>
            <a:ext cx="1134205" cy="141758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387D052-B7FA-43D3-9EC8-30369A9D8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157" y="2902876"/>
            <a:ext cx="1683474" cy="1280915"/>
          </a:xfrm>
          <a:prstGeom prst="rect">
            <a:avLst/>
          </a:prstGeom>
        </p:spPr>
      </p:pic>
      <p:pic>
        <p:nvPicPr>
          <p:cNvPr id="30" name="Picture 2" descr="Image result for sever animation gif">
            <a:extLst>
              <a:ext uri="{FF2B5EF4-FFF2-40B4-BE49-F238E27FC236}">
                <a16:creationId xmlns:a16="http://schemas.microsoft.com/office/drawing/2014/main" id="{D850150D-6E0E-4F18-B961-9B5D6B638FA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297" y="1449997"/>
            <a:ext cx="20955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D5D42B1-0A9B-464B-9C09-BED36CCA80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819" y="3394745"/>
            <a:ext cx="948482" cy="54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0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0.01412 L -0.00469 0.05278 " pathEditMode="relative" ptsTypes="AA">
                                      <p:cBhvr>
                                        <p:cTn id="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7.40741E-7 L -0.33594 0.0349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97" y="173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L -0.34284 0.0347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48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7 -0.07384 L -0.00013 -0.3354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" y="-1307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-0.00208 -0.24074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1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3" grpId="0"/>
      <p:bldP spid="4" grpId="0"/>
      <p:bldP spid="5" grpId="0" animBg="1"/>
      <p:bldP spid="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40789B-0385-4ED5-A96E-75B65E251452}"/>
              </a:ext>
            </a:extLst>
          </p:cNvPr>
          <p:cNvCxnSpPr>
            <a:cxnSpLocks/>
          </p:cNvCxnSpPr>
          <p:nvPr/>
        </p:nvCxnSpPr>
        <p:spPr>
          <a:xfrm>
            <a:off x="1912693" y="3219100"/>
            <a:ext cx="2839516" cy="720622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0EDC7E-7712-4B89-B954-46F52DD82795}"/>
              </a:ext>
            </a:extLst>
          </p:cNvPr>
          <p:cNvCxnSpPr>
            <a:cxnSpLocks/>
          </p:cNvCxnSpPr>
          <p:nvPr/>
        </p:nvCxnSpPr>
        <p:spPr>
          <a:xfrm flipV="1">
            <a:off x="1940372" y="4294413"/>
            <a:ext cx="2812323" cy="1466288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9F1BC2-5338-4D28-AF8F-5FE05AA974ED}"/>
              </a:ext>
            </a:extLst>
          </p:cNvPr>
          <p:cNvCxnSpPr>
            <a:cxnSpLocks/>
          </p:cNvCxnSpPr>
          <p:nvPr/>
        </p:nvCxnSpPr>
        <p:spPr>
          <a:xfrm>
            <a:off x="5344007" y="2551531"/>
            <a:ext cx="0" cy="10187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278A24-0490-47D7-9ECD-E85865ED7B62}"/>
              </a:ext>
            </a:extLst>
          </p:cNvPr>
          <p:cNvCxnSpPr>
            <a:cxnSpLocks/>
          </p:cNvCxnSpPr>
          <p:nvPr/>
        </p:nvCxnSpPr>
        <p:spPr>
          <a:xfrm flipV="1">
            <a:off x="5144932" y="2551532"/>
            <a:ext cx="8335" cy="10187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1C2581BF-83B6-42B6-A5DD-B08560A18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394" y="4705854"/>
            <a:ext cx="1645075" cy="131289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6A3BC49-016C-45E0-B5A8-56C50D532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095" y="1245809"/>
            <a:ext cx="1652031" cy="1318448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416CF5-7117-4353-8C0A-CAFDFE34BC84}"/>
              </a:ext>
            </a:extLst>
          </p:cNvPr>
          <p:cNvCxnSpPr>
            <a:cxnSpLocks/>
          </p:cNvCxnSpPr>
          <p:nvPr/>
        </p:nvCxnSpPr>
        <p:spPr>
          <a:xfrm flipV="1">
            <a:off x="5545990" y="2292712"/>
            <a:ext cx="2659656" cy="1386474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57ED52-9AB2-4E03-A5AF-6A0975224B7F}"/>
              </a:ext>
            </a:extLst>
          </p:cNvPr>
          <p:cNvCxnSpPr>
            <a:cxnSpLocks/>
          </p:cNvCxnSpPr>
          <p:nvPr/>
        </p:nvCxnSpPr>
        <p:spPr>
          <a:xfrm>
            <a:off x="5568092" y="4367235"/>
            <a:ext cx="2993003" cy="1147055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B4E44E43-F2B6-4EA3-B0BA-FCF15742B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72" y="4769089"/>
            <a:ext cx="1073122" cy="107005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BB451BA-5312-4C04-9AFC-4125D7851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74" y="2913421"/>
            <a:ext cx="573520" cy="49854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E6B310E-B353-4988-97F7-682BDDA3C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876" y="838200"/>
            <a:ext cx="1552030" cy="1475307"/>
          </a:xfrm>
          <a:prstGeom prst="rect">
            <a:avLst/>
          </a:prstGeom>
        </p:spPr>
      </p:pic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FE1CC370-E0FD-44E9-A766-8D8B8834494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37499" y="914615"/>
          <a:ext cx="2119020" cy="9579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7625">
                  <a:extLst>
                    <a:ext uri="{9D8B030D-6E8A-4147-A177-3AD203B41FA5}">
                      <a16:colId xmlns:a16="http://schemas.microsoft.com/office/drawing/2014/main" val="3568790417"/>
                    </a:ext>
                  </a:extLst>
                </a:gridCol>
                <a:gridCol w="723665">
                  <a:extLst>
                    <a:ext uri="{9D8B030D-6E8A-4147-A177-3AD203B41FA5}">
                      <a16:colId xmlns:a16="http://schemas.microsoft.com/office/drawing/2014/main" val="615827324"/>
                    </a:ext>
                  </a:extLst>
                </a:gridCol>
                <a:gridCol w="677730">
                  <a:extLst>
                    <a:ext uri="{9D8B030D-6E8A-4147-A177-3AD203B41FA5}">
                      <a16:colId xmlns:a16="http://schemas.microsoft.com/office/drawing/2014/main" val="232615823"/>
                    </a:ext>
                  </a:extLst>
                </a:gridCol>
              </a:tblGrid>
              <a:tr h="31931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Server Load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263841"/>
                  </a:ext>
                </a:extLst>
              </a:tr>
              <a:tr h="31931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87097"/>
                  </a:ext>
                </a:extLst>
              </a:tr>
              <a:tr h="31931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183107"/>
                  </a:ext>
                </a:extLst>
              </a:tr>
            </a:tbl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887E70FF-6A87-44C3-9AF6-E74F6A01FAB0}"/>
              </a:ext>
            </a:extLst>
          </p:cNvPr>
          <p:cNvSpPr txBox="1"/>
          <p:nvPr/>
        </p:nvSpPr>
        <p:spPr>
          <a:xfrm>
            <a:off x="1792150" y="3101201"/>
            <a:ext cx="470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B58D53D-7E11-428A-82C7-2C86AB574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99" y="2588919"/>
            <a:ext cx="1073122" cy="1070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2F7001-3C50-4D2A-9237-864C233EBC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927" y="3691402"/>
            <a:ext cx="534408" cy="42218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9B308FC-DF65-4AC2-B7BE-91BC637159AF}"/>
              </a:ext>
            </a:extLst>
          </p:cNvPr>
          <p:cNvSpPr txBox="1"/>
          <p:nvPr/>
        </p:nvSpPr>
        <p:spPr>
          <a:xfrm>
            <a:off x="5196353" y="3765101"/>
            <a:ext cx="429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19DF5DF-52FC-4214-859D-9BFF9EAC92D7}"/>
              </a:ext>
            </a:extLst>
          </p:cNvPr>
          <p:cNvSpPr/>
          <p:nvPr/>
        </p:nvSpPr>
        <p:spPr>
          <a:xfrm>
            <a:off x="2832064" y="1234257"/>
            <a:ext cx="1530350" cy="1631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  10                29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17E59B1-FC19-480B-9EC9-12C5B937E845}"/>
              </a:ext>
            </a:extLst>
          </p:cNvPr>
          <p:cNvSpPr/>
          <p:nvPr/>
        </p:nvSpPr>
        <p:spPr>
          <a:xfrm>
            <a:off x="6784221" y="1580081"/>
            <a:ext cx="349250" cy="2123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76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B4DEBE56-03AC-4C60-992E-F4C0790C1F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397" y="1685993"/>
            <a:ext cx="534408" cy="422182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6EE6B3F-6E14-4ECE-9A37-31434C68FFF0}"/>
              </a:ext>
            </a:extLst>
          </p:cNvPr>
          <p:cNvSpPr txBox="1"/>
          <p:nvPr/>
        </p:nvSpPr>
        <p:spPr>
          <a:xfrm>
            <a:off x="5157529" y="1779658"/>
            <a:ext cx="438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S2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AC9584CD-38B7-4883-A213-723815480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301" y="3724480"/>
            <a:ext cx="573520" cy="4459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89A1B2-7852-4AF8-BDEE-F6C4C538CE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141" y="3445586"/>
            <a:ext cx="1134205" cy="1417582"/>
          </a:xfrm>
          <a:prstGeom prst="rect">
            <a:avLst/>
          </a:prstGeom>
        </p:spPr>
      </p:pic>
      <p:pic>
        <p:nvPicPr>
          <p:cNvPr id="30" name="Picture 2" descr="Image result for sever animation gif">
            <a:extLst>
              <a:ext uri="{FF2B5EF4-FFF2-40B4-BE49-F238E27FC236}">
                <a16:creationId xmlns:a16="http://schemas.microsoft.com/office/drawing/2014/main" id="{D850150D-6E0E-4F18-B961-9B5D6B638FA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510" y="1420277"/>
            <a:ext cx="20955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0C75F28-60CF-423D-8751-BC2BC4B3D6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371" y="1845153"/>
            <a:ext cx="944315" cy="7063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3196E1F-F0D8-41C2-9759-98E45F2985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050" y="3691402"/>
            <a:ext cx="944315" cy="50314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5678D82-3678-46D9-835E-F37F20F7B335}"/>
              </a:ext>
            </a:extLst>
          </p:cNvPr>
          <p:cNvSpPr txBox="1"/>
          <p:nvPr/>
        </p:nvSpPr>
        <p:spPr>
          <a:xfrm>
            <a:off x="966751" y="4028977"/>
            <a:ext cx="111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043A19-7DB2-4AF4-8BBC-2F8A8811062F}"/>
              </a:ext>
            </a:extLst>
          </p:cNvPr>
          <p:cNvSpPr txBox="1"/>
          <p:nvPr/>
        </p:nvSpPr>
        <p:spPr>
          <a:xfrm>
            <a:off x="966751" y="5930726"/>
            <a:ext cx="111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EBB430-5BB5-4D48-90BA-8CA4EC97D5DC}"/>
              </a:ext>
            </a:extLst>
          </p:cNvPr>
          <p:cNvSpPr txBox="1"/>
          <p:nvPr/>
        </p:nvSpPr>
        <p:spPr>
          <a:xfrm>
            <a:off x="8205646" y="2615646"/>
            <a:ext cx="111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999F51C-789F-4136-AC6D-BDB430DB749E}"/>
              </a:ext>
            </a:extLst>
          </p:cNvPr>
          <p:cNvSpPr/>
          <p:nvPr/>
        </p:nvSpPr>
        <p:spPr>
          <a:xfrm>
            <a:off x="8749571" y="4213643"/>
            <a:ext cx="107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Server 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B5DFF4-94FF-427D-A9FA-C1BF07457455}"/>
              </a:ext>
            </a:extLst>
          </p:cNvPr>
          <p:cNvSpPr/>
          <p:nvPr/>
        </p:nvSpPr>
        <p:spPr>
          <a:xfrm>
            <a:off x="8272941" y="6172703"/>
            <a:ext cx="107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Server 3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25A0A5C-1BAF-415B-8491-330F2699D0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082" y="5377751"/>
            <a:ext cx="944315" cy="640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9AC4257-C9C0-46BC-B2B4-EE20F4B80FE3}"/>
              </a:ext>
            </a:extLst>
          </p:cNvPr>
          <p:cNvSpPr/>
          <p:nvPr/>
        </p:nvSpPr>
        <p:spPr>
          <a:xfrm>
            <a:off x="6367126" y="361604"/>
            <a:ext cx="16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Min(55,47,51)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AC224C-011E-48BB-8378-F5EF73E7459C}"/>
              </a:ext>
            </a:extLst>
          </p:cNvPr>
          <p:cNvSpPr txBox="1"/>
          <p:nvPr/>
        </p:nvSpPr>
        <p:spPr>
          <a:xfrm>
            <a:off x="6240797" y="1981221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47 + 29 = 76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D5D42B1-0A9B-464B-9C09-BED36CCA80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729" y="3441833"/>
            <a:ext cx="994526" cy="20155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387D052-B7FA-43D3-9EC8-30369A9D8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110" y="2887269"/>
            <a:ext cx="1683474" cy="128091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FD6AAC3-015A-4D7C-A111-902DBCC2F942}"/>
              </a:ext>
            </a:extLst>
          </p:cNvPr>
          <p:cNvCxnSpPr>
            <a:cxnSpLocks/>
          </p:cNvCxnSpPr>
          <p:nvPr/>
        </p:nvCxnSpPr>
        <p:spPr>
          <a:xfrm flipV="1">
            <a:off x="5729993" y="3779975"/>
            <a:ext cx="3163655" cy="16154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2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0.00833 L 0.27292 0.10787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64" y="49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0.27018 0.09653 " pathEditMode="relative" rAng="0" ptsTypes="AA">
                                      <p:cBhvr>
                                        <p:cTn id="8" dur="1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52" y="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-0.00703 -0.24491 " pathEditMode="relative" rAng="0" ptsTypes="AA">
                                      <p:cBhvr>
                                        <p:cTn id="11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-1224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2.96296E-6 L -0.00742 -0.24143 " pathEditMode="relative" rAng="0" ptsTypes="AA">
                                      <p:cBhvr>
                                        <p:cTn id="13" dur="1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-1208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25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75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75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7 L -0.00208 0.33287 " pathEditMode="relative" rAng="0" ptsTypes="AA">
                                      <p:cBhvr>
                                        <p:cTn id="34" dur="1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664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3"/>
                                            </p:cond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59 0.04445 L -0.00456 0.28935 " pathEditMode="relative" rAng="0" ptsTypes="AA">
                                      <p:cBhvr>
                                        <p:cTn id="36" dur="1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1442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50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0.34857 -0.04051 " pathEditMode="relative" rAng="0" ptsTypes="AA">
                                      <p:cBhvr>
                                        <p:cTn id="39" dur="1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22" y="-203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8"/>
                                            </p:cond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25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81481E-6 L 1.25E-6 0.00023 C -0.0013 -0.01297 -0.00208 -0.01297 1.25E-6 -0.02755 C 0.00156 -0.03727 -0.00026 -0.03588 0.00625 -0.03774 C 0.01484 -0.04561 0.01029 -0.04375 0.01862 -0.04561 C 0.02018 -0.04815 0.02109 -0.05116 0.02357 -0.05255 C 0.02721 -0.0551 0.02773 -0.05556 0.03216 -0.05718 C 0.03346 -0.05764 0.03463 -0.05834 0.03594 -0.05834 C 0.04245 -0.05903 0.04909 -0.05903 0.05573 -0.05926 C 0.06224 -0.05903 0.06888 -0.05903 0.07552 -0.05834 C 0.08372 -0.05764 0.08086 -0.05764 0.08659 -0.05602 C 0.0918 -0.05463 0.09323 -0.05463 0.09896 -0.05371 C 0.10026 -0.05301 0.10143 -0.05209 0.10273 -0.05139 C 0.10456 -0.0507 0.10989 -0.04954 0.11133 -0.04931 C 0.12122 -0.04306 0.10937 -0.05116 0.11758 -0.04352 C 0.12682 -0.03519 0.11927 -0.04468 0.125 -0.03658 C 0.12539 -0.03542 0.12565 -0.0345 0.12617 -0.03311 C 0.12695 -0.03195 0.12812 -0.03102 0.12864 -0.02963 C 0.13112 -0.02454 0.12877 -0.02639 0.13112 -0.02176 C 0.1319 -0.02061 0.13281 -0.01945 0.13359 -0.01829 C 0.13411 -0.01551 0.13437 -0.01297 0.13489 -0.01042 C 0.13555 -0.00788 0.13659 -0.00579 0.13737 -0.00348 C 0.13919 0.00138 0.13828 -0.00139 0.13984 0.00462 L 0.14127 0.02986 " pathEditMode="relative" rAng="0" ptsTypes="AAAAAAAAAAAAAAAAAAAAAAAA">
                                      <p:cBhvr>
                                        <p:cTn id="42" dur="1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2" y="-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88" grpId="0" animBg="1"/>
      <p:bldP spid="89" grpId="0" animBg="1"/>
      <p:bldP spid="93" grpId="0"/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C6A80A-C3F4-48DE-80ED-845C8B3E13D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2417C7-A82F-44F7-A96F-B751F3302F1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41F7344-9C8B-4289-B22F-5A9BE386F0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D44D01D-A2CB-4AC9-9D70-A4DC027D19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D70BEDE-7891-48E0-B065-1795CFC4C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" y="639446"/>
            <a:ext cx="3870960" cy="3261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5E55D7-26E4-4155-9687-A87581129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" y="4090232"/>
            <a:ext cx="3606800" cy="138166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59935-223A-4BCF-9CBE-1E7758536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869" y="796406"/>
            <a:ext cx="6730276" cy="500495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900" dirty="0"/>
              <a:t> Introduction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900" dirty="0"/>
              <a:t> Round Robin Load Balancer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900" dirty="0"/>
              <a:t> Traffic Based Load Balancer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900" dirty="0"/>
              <a:t> Performance Analysis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900" dirty="0"/>
              <a:t> Conclusion 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5687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28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571500"/>
            <a:ext cx="100838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63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A7369-27FC-44E3-94C2-47A43ACBA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1809" y="2602138"/>
            <a:ext cx="6846871" cy="4050792"/>
          </a:xfrm>
        </p:spPr>
        <p:txBody>
          <a:bodyPr/>
          <a:lstStyle/>
          <a:p>
            <a:r>
              <a:rPr lang="en-US" sz="4000" dirty="0"/>
              <a:t>Dedicated Hardware</a:t>
            </a:r>
          </a:p>
          <a:p>
            <a:r>
              <a:rPr lang="en-US" sz="4000" dirty="0"/>
              <a:t>Inflexible</a:t>
            </a:r>
          </a:p>
          <a:p>
            <a:r>
              <a:rPr lang="en-US" sz="4000" dirty="0"/>
              <a:t>Non Programmable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1BAA90-D17F-43EC-81E5-B845097E322B}"/>
              </a:ext>
            </a:extLst>
          </p:cNvPr>
          <p:cNvSpPr txBox="1"/>
          <p:nvPr/>
        </p:nvSpPr>
        <p:spPr>
          <a:xfrm flipH="1">
            <a:off x="1571253" y="990813"/>
            <a:ext cx="91701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FF0000"/>
                </a:solidFill>
              </a:rPr>
              <a:t>Why not Hardware Load Balancer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B3D2BC3-3725-4EA6-A872-472587093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124" y="8264255"/>
            <a:ext cx="1931306" cy="193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1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588 -0.07615 L -0.36002 -0.9087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" y="-4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xplosion: 14 Points 3">
            <a:extLst>
              <a:ext uri="{FF2B5EF4-FFF2-40B4-BE49-F238E27FC236}">
                <a16:creationId xmlns:a16="http://schemas.microsoft.com/office/drawing/2014/main" id="{E076765E-6B71-441D-A225-E7CA6C0D7209}"/>
              </a:ext>
            </a:extLst>
          </p:cNvPr>
          <p:cNvSpPr/>
          <p:nvPr/>
        </p:nvSpPr>
        <p:spPr>
          <a:xfrm>
            <a:off x="989682" y="176161"/>
            <a:ext cx="5307602" cy="1790662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Expensive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2A1EF-691A-466F-BEA5-36238465A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730595" y="4951561"/>
            <a:ext cx="1348995" cy="15997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0C81E9-B6A0-4991-9570-26EA073DA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11" y="2167387"/>
            <a:ext cx="4071308" cy="24218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A75216-A508-4EEE-AC7F-3618E5356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927" y="12543"/>
            <a:ext cx="2857500" cy="285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CEA77-5E5C-4154-851A-71DD82EB35F6}"/>
              </a:ext>
            </a:extLst>
          </p:cNvPr>
          <p:cNvSpPr txBox="1"/>
          <p:nvPr/>
        </p:nvSpPr>
        <p:spPr>
          <a:xfrm>
            <a:off x="1190445" y="4727275"/>
            <a:ext cx="3191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F5 networks LTM-4200v</a:t>
            </a:r>
            <a:endParaRPr lang="en-US" dirty="0"/>
          </a:p>
          <a:p>
            <a:r>
              <a:rPr lang="en-US" b="1" dirty="0"/>
              <a:t>Higher  end cost - $60,990</a:t>
            </a:r>
            <a:endParaRPr lang="en-US" dirty="0"/>
          </a:p>
          <a:p>
            <a:r>
              <a:rPr lang="en-US" b="1" dirty="0"/>
              <a:t>Lower end cost - $3,995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981D2-8052-4552-B303-479939BA77A2}"/>
              </a:ext>
            </a:extLst>
          </p:cNvPr>
          <p:cNvSpPr txBox="1"/>
          <p:nvPr/>
        </p:nvSpPr>
        <p:spPr>
          <a:xfrm>
            <a:off x="7729268" y="2587925"/>
            <a:ext cx="32701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b="1" dirty="0"/>
            </a:br>
            <a:r>
              <a:rPr lang="en-US" b="1" dirty="0"/>
              <a:t>KEMP </a:t>
            </a:r>
            <a:r>
              <a:rPr lang="en-US" b="1" dirty="0" err="1"/>
              <a:t>LoadMaster</a:t>
            </a:r>
            <a:r>
              <a:rPr lang="en-US" b="1" dirty="0"/>
              <a:t> Load Balancer LM-8020M</a:t>
            </a:r>
            <a:endParaRPr lang="en-US" dirty="0"/>
          </a:p>
          <a:p>
            <a:r>
              <a:rPr lang="en-US" b="1" dirty="0"/>
              <a:t>Higher end Cost –  $59,508</a:t>
            </a:r>
            <a:endParaRPr lang="en-US" dirty="0"/>
          </a:p>
          <a:p>
            <a:r>
              <a:rPr lang="en-US" b="1" dirty="0"/>
              <a:t>Lower end cost - $3,600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11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A19EF1B4-0F49-44D2-AE21-263819BFBC9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4653776" cy="6858000"/>
          </a:xfrm>
          <a:prstGeom prst="rect">
            <a:avLst/>
          </a:prstGeom>
          <a:blipFill dpi="0" rotWithShape="1">
            <a:blip r:embed="rId2">
              <a:alphaModFix amt="4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4B0696-68E2-40ED-B597-4B87387544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3FBB4-C33E-444F-A8D4-59AD15AFE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119" y="643466"/>
            <a:ext cx="3348017" cy="5571067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Future Scope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27263-AE23-41C0-9230-EF8C3A124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315" y="643467"/>
            <a:ext cx="4976862" cy="5571066"/>
          </a:xfrm>
        </p:spPr>
        <p:txBody>
          <a:bodyPr anchor="ctr">
            <a:normAutofit/>
          </a:bodyPr>
          <a:lstStyle/>
          <a:p>
            <a:r>
              <a:rPr lang="en-US" sz="3000" dirty="0"/>
              <a:t>Larger Network</a:t>
            </a:r>
          </a:p>
          <a:p>
            <a:r>
              <a:rPr lang="en-US" sz="3000" dirty="0"/>
              <a:t>Better Algorithms</a:t>
            </a:r>
          </a:p>
          <a:p>
            <a:r>
              <a:rPr lang="en-US" sz="3000" dirty="0"/>
              <a:t>Avoid Single Point Failure </a:t>
            </a:r>
          </a:p>
          <a:p>
            <a:r>
              <a:rPr lang="en-US" sz="3000" dirty="0"/>
              <a:t>IPv6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7504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Project framework</a:t>
            </a:r>
          </a:p>
        </p:txBody>
      </p:sp>
      <p:graphicFrame>
        <p:nvGraphicFramePr>
          <p:cNvPr id="25" name="TextBox 2"/>
          <p:cNvGraphicFramePr/>
          <p:nvPr>
            <p:extLst>
              <p:ext uri="{D42A27DB-BD31-4B8C-83A1-F6EECF244321}">
                <p14:modId xmlns:p14="http://schemas.microsoft.com/office/powerpoint/2010/main" val="595194082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260" y="4641109"/>
            <a:ext cx="1973580" cy="1653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6514" y="4651617"/>
            <a:ext cx="1973580" cy="16535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5544" y="4641109"/>
            <a:ext cx="1973580" cy="1653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03DDC2-439E-4CDE-8486-41C01EF7B1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1959" y="4719828"/>
            <a:ext cx="1973580" cy="16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5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9C8D586-1ECD-4981-BED2-97336112C0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Reference animation for ppt">
            <a:extLst>
              <a:ext uri="{FF2B5EF4-FFF2-40B4-BE49-F238E27FC236}">
                <a16:creationId xmlns:a16="http://schemas.microsoft.com/office/drawing/2014/main" id="{60F88E6D-4669-43CF-ABB3-44500D1FE1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0" r="3736"/>
          <a:stretch/>
        </p:blipFill>
        <p:spPr bwMode="auto">
          <a:xfrm>
            <a:off x="1" y="10"/>
            <a:ext cx="562863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F001A23-2767-4A31-BD30-56112DE9527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C6BD30CE-7C6B-4C5B-8206-2A912062D6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55" name="Oval 138">
              <a:extLst>
                <a:ext uri="{FF2B5EF4-FFF2-40B4-BE49-F238E27FC236}">
                  <a16:creationId xmlns:a16="http://schemas.microsoft.com/office/drawing/2014/main" id="{7FA45EC6-AD58-4CAF-846D-46D82B614DD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8F32D2-6F67-4915-A80C-7A0F790B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760" y="97536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 err="1"/>
              <a:t>REFEREnces</a:t>
            </a:r>
            <a:r>
              <a:rPr lang="en-US" sz="40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1A4A8-30FD-4166-93D0-6CEAE2335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420" y="1330959"/>
            <a:ext cx="5827904" cy="4869529"/>
          </a:xfrm>
        </p:spPr>
        <p:txBody>
          <a:bodyPr>
            <a:noAutofit/>
          </a:bodyPr>
          <a:lstStyle/>
          <a:p>
            <a:pPr algn="just"/>
            <a:r>
              <a:rPr lang="en-US" sz="1600" dirty="0" err="1"/>
              <a:t>Ghaffarinejad</a:t>
            </a:r>
            <a:r>
              <a:rPr lang="en-US" sz="1600" dirty="0"/>
              <a:t>, </a:t>
            </a:r>
            <a:r>
              <a:rPr lang="en-US" sz="1600" dirty="0" err="1"/>
              <a:t>Ashkan</a:t>
            </a:r>
            <a:r>
              <a:rPr lang="en-US" sz="1600" dirty="0"/>
              <a:t>, and Violet R. </a:t>
            </a:r>
            <a:r>
              <a:rPr lang="en-US" sz="1600" dirty="0" err="1"/>
              <a:t>Syrotiuk</a:t>
            </a:r>
            <a:r>
              <a:rPr lang="en-US" sz="1600" dirty="0"/>
              <a:t>. "Load balancing in a campus network using software defined networking." In Research and Educational Experiment Workshop (GREE), 2014 Third GENI, pp. 75-76. IEEE, 2014. </a:t>
            </a:r>
          </a:p>
          <a:p>
            <a:pPr algn="just"/>
            <a:r>
              <a:rPr lang="en-US" sz="1600" dirty="0"/>
              <a:t>Zhou, </a:t>
            </a:r>
            <a:r>
              <a:rPr lang="en-US" sz="1600" dirty="0" err="1"/>
              <a:t>Yuanhao</a:t>
            </a:r>
            <a:r>
              <a:rPr lang="en-US" sz="1600" dirty="0"/>
              <a:t>, Li </a:t>
            </a:r>
            <a:r>
              <a:rPr lang="en-US" sz="1600" dirty="0" err="1"/>
              <a:t>Ruan</a:t>
            </a:r>
            <a:r>
              <a:rPr lang="en-US" sz="1600" dirty="0"/>
              <a:t>, </a:t>
            </a:r>
            <a:r>
              <a:rPr lang="en-US" sz="1600" dirty="0" err="1"/>
              <a:t>Limin</a:t>
            </a:r>
            <a:r>
              <a:rPr lang="en-US" sz="1600" dirty="0"/>
              <a:t> Xiao, and Rui Liu. "A method for load balancing based on software defined network." Advanced Science and Technology Letters 45 (2014): 43-48.</a:t>
            </a:r>
          </a:p>
          <a:p>
            <a:pPr algn="just"/>
            <a:r>
              <a:rPr lang="en-US" sz="1600" dirty="0"/>
              <a:t>Nunes, Bruno </a:t>
            </a:r>
            <a:r>
              <a:rPr lang="en-US" sz="1600" dirty="0" err="1"/>
              <a:t>Astuto</a:t>
            </a:r>
            <a:r>
              <a:rPr lang="en-US" sz="1600" dirty="0"/>
              <a:t> A., Marc Mendonca, Xuan-Nam Nguyen, Katia </a:t>
            </a:r>
            <a:r>
              <a:rPr lang="en-US" sz="1600" dirty="0" err="1"/>
              <a:t>Obraczka</a:t>
            </a:r>
            <a:r>
              <a:rPr lang="en-US" sz="1600" dirty="0"/>
              <a:t>, and Thierry </a:t>
            </a:r>
            <a:r>
              <a:rPr lang="en-US" sz="1600" dirty="0" err="1"/>
              <a:t>Turletti</a:t>
            </a:r>
            <a:r>
              <a:rPr lang="en-US" sz="1600" dirty="0"/>
              <a:t>. "A survey of software-defined networking: Past, present, and future of programmable networks." IEEE Communications Surveys &amp; Tutorials 16, no. 3 (2014): 1617- 1634. </a:t>
            </a:r>
          </a:p>
          <a:p>
            <a:pPr algn="just"/>
            <a:r>
              <a:rPr lang="en-US" sz="1600" dirty="0"/>
              <a:t>Kaur et al. "Round-robin based load balancing in software defined networking." In Computing for Sustainable Global Develop. (</a:t>
            </a:r>
            <a:r>
              <a:rPr lang="en-US" sz="1600" dirty="0" err="1"/>
              <a:t>INDIACom</a:t>
            </a:r>
            <a:r>
              <a:rPr lang="en-US" sz="1600" dirty="0"/>
              <a:t>), 2015 2nd Int. Conf. , pp. 2136-2139. IEEE, 2015.  </a:t>
            </a:r>
          </a:p>
          <a:p>
            <a:pPr algn="just"/>
            <a:r>
              <a:rPr lang="en-US" sz="1600" dirty="0"/>
              <a:t>Kaur, </a:t>
            </a:r>
            <a:r>
              <a:rPr lang="en-US" sz="1600" dirty="0" err="1"/>
              <a:t>Sukhveer</a:t>
            </a:r>
            <a:r>
              <a:rPr lang="en-US" sz="1600" dirty="0"/>
              <a:t>, </a:t>
            </a:r>
            <a:r>
              <a:rPr lang="en-US" sz="1600" dirty="0" err="1"/>
              <a:t>Japinder</a:t>
            </a:r>
            <a:r>
              <a:rPr lang="en-US" sz="1600" dirty="0"/>
              <a:t> Singh, and </a:t>
            </a:r>
            <a:r>
              <a:rPr lang="en-US" sz="1600" dirty="0" err="1"/>
              <a:t>Navtej</a:t>
            </a:r>
            <a:r>
              <a:rPr lang="en-US" sz="1600" dirty="0"/>
              <a:t> Singh </a:t>
            </a:r>
            <a:r>
              <a:rPr lang="en-US" sz="1600" dirty="0" err="1"/>
              <a:t>Ghumman</a:t>
            </a:r>
            <a:r>
              <a:rPr lang="en-US" sz="1600" dirty="0"/>
              <a:t>. "Network programmability using POX controller." In ICCCS International Conference on Communication, Computing &amp; Systems, IEEE, no. s 134, p. 138. 2014. </a:t>
            </a:r>
          </a:p>
        </p:txBody>
      </p:sp>
    </p:spTree>
    <p:extLst>
      <p:ext uri="{BB962C8B-B14F-4D97-AF65-F5344CB8AC3E}">
        <p14:creationId xmlns:p14="http://schemas.microsoft.com/office/powerpoint/2010/main" val="148449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7049A7D3-684C-4C59-A4B6-7B308A6AD3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7B1087B-C592-40E7-B532-60B453A2FE6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4AE7447-E8F8-4A0F-9E3D-94842BFF886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5981F80-69EE-4E2B-82A8-47FDFD7720A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680B5D0-24EC-465A-A0E6-C4DF951E004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0BF1B50-A83E-4ED6-A2AA-C943C1F89F8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B387409-2B98-40F8-A65F-EF7CF98951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F31E8B2-210B-4B90-83BB-3B180732EF3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9E5F284-A588-4AE7-A36D-1C93E4FD024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29" name="Picture 2" descr="ID# 4354 - Bow And Blow Kisses - PowerPoint Animation">
            <a:extLst>
              <a:ext uri="{FF2B5EF4-FFF2-40B4-BE49-F238E27FC236}">
                <a16:creationId xmlns:a16="http://schemas.microsoft.com/office/drawing/2014/main" id="{2497E99D-33A0-4DF7-9B6B-386DCCFAE4AB}"/>
              </a:ext>
            </a:extLst>
          </p:cNvPr>
          <p:cNvPicPr>
            <a:picLocks noChangeAspect="1" noChangeArrowheads="1" noCrop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30934" y="1388911"/>
            <a:ext cx="4011543" cy="401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A83621-52E2-4E68-9416-2E3CB7009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446" y="1432375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500" dirty="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319500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86BAEE-4E93-4F86-83B9-71AA94DA2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84" y="1150562"/>
            <a:ext cx="10555705" cy="5452533"/>
          </a:xfrm>
          <a:prstGeom prst="rect">
            <a:avLst/>
          </a:prstGeom>
        </p:spPr>
      </p:pic>
      <p:pic>
        <p:nvPicPr>
          <p:cNvPr id="5" name="Picture 2" descr="Image result for mechanic animation">
            <a:extLst>
              <a:ext uri="{FF2B5EF4-FFF2-40B4-BE49-F238E27FC236}">
                <a16:creationId xmlns:a16="http://schemas.microsoft.com/office/drawing/2014/main" id="{498CD962-DA38-4A37-8889-CE4916ED4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11" y="2617941"/>
            <a:ext cx="1470973" cy="187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DB051A55-CDA3-4069-A04C-0ACDFEA5386F}"/>
              </a:ext>
            </a:extLst>
          </p:cNvPr>
          <p:cNvSpPr/>
          <p:nvPr/>
        </p:nvSpPr>
        <p:spPr>
          <a:xfrm>
            <a:off x="6191518" y="754774"/>
            <a:ext cx="4589783" cy="2013677"/>
          </a:xfrm>
          <a:prstGeom prst="wedgeEllipseCallou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F5ECF-BD99-49E4-BE20-E522767A0224}"/>
              </a:ext>
            </a:extLst>
          </p:cNvPr>
          <p:cNvSpPr txBox="1"/>
          <p:nvPr/>
        </p:nvSpPr>
        <p:spPr>
          <a:xfrm flipH="1">
            <a:off x="6486778" y="1021458"/>
            <a:ext cx="4208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Hi, Good Morning!</a:t>
            </a:r>
          </a:p>
          <a:p>
            <a:pPr algn="ctr"/>
            <a:r>
              <a:rPr lang="en-US" sz="2800" dirty="0"/>
              <a:t>I Am Bob, the mechanic </a:t>
            </a:r>
          </a:p>
        </p:txBody>
      </p:sp>
      <p:pic>
        <p:nvPicPr>
          <p:cNvPr id="9" name="Picture 2" descr="Related image">
            <a:extLst>
              <a:ext uri="{FF2B5EF4-FFF2-40B4-BE49-F238E27FC236}">
                <a16:creationId xmlns:a16="http://schemas.microsoft.com/office/drawing/2014/main" id="{3216F966-86B8-42CA-881C-390E127D1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4075"/>
            <a:ext cx="2005769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632087-4705-4C72-A407-35252529A6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648" y="3556765"/>
            <a:ext cx="3048000" cy="1578816"/>
          </a:xfrm>
          <a:prstGeom prst="rect">
            <a:avLst/>
          </a:prstGeom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FAF039CA-1A1D-4343-B508-C14563ADF34A}"/>
              </a:ext>
            </a:extLst>
          </p:cNvPr>
          <p:cNvSpPr/>
          <p:nvPr/>
        </p:nvSpPr>
        <p:spPr>
          <a:xfrm>
            <a:off x="6404632" y="1050356"/>
            <a:ext cx="3974016" cy="1722277"/>
          </a:xfrm>
          <a:prstGeom prst="wedgeEllipseCallou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6F9EF-0369-461A-85D6-589D9754722C}"/>
              </a:ext>
            </a:extLst>
          </p:cNvPr>
          <p:cNvSpPr txBox="1"/>
          <p:nvPr/>
        </p:nvSpPr>
        <p:spPr>
          <a:xfrm>
            <a:off x="6927005" y="1296082"/>
            <a:ext cx="3118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Here is my new service station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E1F039-61D3-48C6-9CAD-53B6C04C64BD}"/>
              </a:ext>
            </a:extLst>
          </p:cNvPr>
          <p:cNvSpPr txBox="1"/>
          <p:nvPr/>
        </p:nvSpPr>
        <p:spPr>
          <a:xfrm flipH="1">
            <a:off x="9128190" y="3869119"/>
            <a:ext cx="25750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Vehicle Service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F7EC08-D254-4DB6-B9FE-70E19C1C6D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211" y="4111939"/>
            <a:ext cx="3621498" cy="1824336"/>
          </a:xfrm>
          <a:prstGeom prst="rect">
            <a:avLst/>
          </a:prstGeom>
        </p:spPr>
      </p:pic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C54F1DB-3981-4F0C-A9A3-0F38A15039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90" y="3992349"/>
            <a:ext cx="4315261" cy="2063515"/>
          </a:xfrm>
          <a:prstGeom prst="rect">
            <a:avLst/>
          </a:prstGeom>
        </p:spPr>
      </p:pic>
      <p:pic>
        <p:nvPicPr>
          <p:cNvPr id="18" name="Picture 17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A7AA3638-57E9-4A69-B15E-AE8CBBEB72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3016212" y="4516910"/>
            <a:ext cx="1799334" cy="191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6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2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3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3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8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72 -0.01343 L -1.18255 -0.146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570" y="-664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1"/>
                                            </p:cond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80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111E-6 L -1.12474 -0.2044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37" y="-1023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4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8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2755 L -1.05912 -0.25787 " pathEditMode="relative" rAng="0" ptsTypes="AA">
                                      <p:cBhvr>
                                        <p:cTn id="48" dur="19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56" y="-1152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7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2" grpId="0" animBg="1"/>
      <p:bldP spid="8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mechanic animation">
            <a:extLst>
              <a:ext uri="{FF2B5EF4-FFF2-40B4-BE49-F238E27FC236}">
                <a16:creationId xmlns:a16="http://schemas.microsoft.com/office/drawing/2014/main" id="{D2D922DC-3DB8-416D-9182-77AB615154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730" y="252174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8B855C50-416C-4ABD-A165-7A075CE5134D}"/>
              </a:ext>
            </a:extLst>
          </p:cNvPr>
          <p:cNvSpPr/>
          <p:nvPr/>
        </p:nvSpPr>
        <p:spPr>
          <a:xfrm>
            <a:off x="6888480" y="67392"/>
            <a:ext cx="4612640" cy="3275248"/>
          </a:xfrm>
          <a:prstGeom prst="cloudCallout">
            <a:avLst>
              <a:gd name="adj1" fmla="val 2356997"/>
              <a:gd name="adj2" fmla="val 3736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DE2A9-B936-4B7C-B861-EBAC7D9C2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185" y="661115"/>
            <a:ext cx="2228850" cy="2047875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4C4412CB-D30B-450C-8B6B-DF3BCDBEB203}"/>
              </a:ext>
            </a:extLst>
          </p:cNvPr>
          <p:cNvSpPr/>
          <p:nvPr/>
        </p:nvSpPr>
        <p:spPr>
          <a:xfrm>
            <a:off x="4466809" y="1061006"/>
            <a:ext cx="4727991" cy="1647984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28F23E-EE4E-4412-B140-4924201E766B}"/>
              </a:ext>
            </a:extLst>
          </p:cNvPr>
          <p:cNvSpPr txBox="1"/>
          <p:nvPr/>
        </p:nvSpPr>
        <p:spPr>
          <a:xfrm>
            <a:off x="4959465" y="1321415"/>
            <a:ext cx="3873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Am getting lot of money .</a:t>
            </a:r>
          </a:p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Let me expand my branches</a:t>
            </a:r>
          </a:p>
        </p:txBody>
      </p:sp>
      <p:pic>
        <p:nvPicPr>
          <p:cNvPr id="10" name="Picture 2" descr="Related image">
            <a:extLst>
              <a:ext uri="{FF2B5EF4-FFF2-40B4-BE49-F238E27FC236}">
                <a16:creationId xmlns:a16="http://schemas.microsoft.com/office/drawing/2014/main" id="{0DC8AFA3-A5AE-4C75-BA96-A2685D41F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28" y="2408555"/>
            <a:ext cx="2005769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lated image">
            <a:extLst>
              <a:ext uri="{FF2B5EF4-FFF2-40B4-BE49-F238E27FC236}">
                <a16:creationId xmlns:a16="http://schemas.microsoft.com/office/drawing/2014/main" id="{73067DBA-E2A4-46A5-87ED-2D4F85953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062" y="23991"/>
            <a:ext cx="2005769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721C131D-8406-4A70-B5EE-7CBDBD0AE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040" y="4224159"/>
            <a:ext cx="2005769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Inline image 1">
            <a:extLst>
              <a:ext uri="{FF2B5EF4-FFF2-40B4-BE49-F238E27FC236}">
                <a16:creationId xmlns:a16="http://schemas.microsoft.com/office/drawing/2014/main" id="{D795E769-CCE8-486B-AA8E-E63F2B81AF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0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CB63F-3D36-40EE-B037-996FD75A0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630A9B-EB4C-4574-B12D-84DBCA7B6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8" y="149299"/>
            <a:ext cx="11928762" cy="653934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76066A-6BAE-4146-B192-6AE5FDB13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55311"/>
            <a:ext cx="1194920" cy="1968517"/>
          </a:xfrm>
          <a:prstGeom prst="rect">
            <a:avLst/>
          </a:prstGeom>
        </p:spPr>
      </p:pic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B59D3DA3-0B6A-46B1-BD58-157C1452B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545"/>
            <a:ext cx="2005769" cy="233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0E4B82C0-7BE4-4C9E-AAF7-0BACF3535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132" y="3763518"/>
            <a:ext cx="2005769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88E5CBA-62BD-45F1-B41E-FDC4427762BF}"/>
              </a:ext>
            </a:extLst>
          </p:cNvPr>
          <p:cNvSpPr/>
          <p:nvPr/>
        </p:nvSpPr>
        <p:spPr>
          <a:xfrm>
            <a:off x="1705970" y="365125"/>
            <a:ext cx="2183642" cy="358206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13DA40-C020-4741-AD94-A4E306F62C3B}"/>
              </a:ext>
            </a:extLst>
          </p:cNvPr>
          <p:cNvSpPr/>
          <p:nvPr/>
        </p:nvSpPr>
        <p:spPr>
          <a:xfrm>
            <a:off x="8139579" y="137612"/>
            <a:ext cx="2183642" cy="358206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8AE684-1EEF-4B56-AA0E-E2F495DCA753}"/>
              </a:ext>
            </a:extLst>
          </p:cNvPr>
          <p:cNvSpPr/>
          <p:nvPr/>
        </p:nvSpPr>
        <p:spPr>
          <a:xfrm>
            <a:off x="9857417" y="3160145"/>
            <a:ext cx="2183642" cy="358206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768FE1A-2B21-4A38-8CC8-149EEB57BB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112916" y="137613"/>
            <a:ext cx="836037" cy="3689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4E676D5-EDD6-4D90-B72D-C1705E977C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05" y="8032672"/>
            <a:ext cx="2934910" cy="14674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963B9A-60E5-4DA8-9752-E8774D71D8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831" y="7043320"/>
            <a:ext cx="4256779" cy="2015342"/>
          </a:xfrm>
          <a:prstGeom prst="rect">
            <a:avLst/>
          </a:prstGeom>
        </p:spPr>
      </p:pic>
      <p:pic>
        <p:nvPicPr>
          <p:cNvPr id="25" name="Picture 24" descr="A close up of a car&#10;&#10;Description generated with very high confidence">
            <a:extLst>
              <a:ext uri="{FF2B5EF4-FFF2-40B4-BE49-F238E27FC236}">
                <a16:creationId xmlns:a16="http://schemas.microsoft.com/office/drawing/2014/main" id="{D9A8C5C4-2F69-405F-837F-BC88F472B9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252697">
            <a:off x="-2886967" y="6754347"/>
            <a:ext cx="4387979" cy="2436513"/>
          </a:xfrm>
          <a:prstGeom prst="rect">
            <a:avLst/>
          </a:prstGeom>
        </p:spPr>
      </p:pic>
      <p:pic>
        <p:nvPicPr>
          <p:cNvPr id="1026" name="Picture 2" descr="Image result for animation emergency siren">
            <a:extLst>
              <a:ext uri="{FF2B5EF4-FFF2-40B4-BE49-F238E27FC236}">
                <a16:creationId xmlns:a16="http://schemas.microsoft.com/office/drawing/2014/main" id="{A9DF47C2-DB5A-46AD-BF09-F2FCC121E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352" y="301650"/>
            <a:ext cx="955435" cy="111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lated image">
            <a:extLst>
              <a:ext uri="{FF2B5EF4-FFF2-40B4-BE49-F238E27FC236}">
                <a16:creationId xmlns:a16="http://schemas.microsoft.com/office/drawing/2014/main" id="{6DC064A2-E818-4017-91F5-44703AF06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684" y="55435"/>
            <a:ext cx="1658393" cy="201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BBC0B5-9CD3-4678-ABC8-E800296A6E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05" y="5191305"/>
            <a:ext cx="2005769" cy="1555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BB99AF-029F-4A34-8C62-D94C570F50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776986" flipH="1">
            <a:off x="-2928956" y="7018450"/>
            <a:ext cx="3768882" cy="162825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D4CFDF3-1B0D-4716-B9B5-A222329786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673807" flipH="1">
            <a:off x="3403222" y="2475704"/>
            <a:ext cx="3855903" cy="16282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F94FCE-3983-4159-9545-FC606474F5E3}"/>
              </a:ext>
            </a:extLst>
          </p:cNvPr>
          <p:cNvSpPr/>
          <p:nvPr/>
        </p:nvSpPr>
        <p:spPr>
          <a:xfrm>
            <a:off x="9857807" y="3167415"/>
            <a:ext cx="465414" cy="347608"/>
          </a:xfrm>
          <a:prstGeom prst="rect">
            <a:avLst/>
          </a:prstGeom>
          <a:solidFill>
            <a:srgbClr val="0601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A close up of a car&#10;&#10;Description generated with very high confidence">
            <a:extLst>
              <a:ext uri="{FF2B5EF4-FFF2-40B4-BE49-F238E27FC236}">
                <a16:creationId xmlns:a16="http://schemas.microsoft.com/office/drawing/2014/main" id="{4BA044BE-55F4-4712-9B57-4F9C1B743F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4521" flipH="1">
            <a:off x="3368983" y="2037823"/>
            <a:ext cx="2909580" cy="243651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9E03CEA-82D7-4DD5-AADE-DA9FE21613C6}"/>
              </a:ext>
            </a:extLst>
          </p:cNvPr>
          <p:cNvSpPr/>
          <p:nvPr/>
        </p:nvSpPr>
        <p:spPr>
          <a:xfrm>
            <a:off x="1705970" y="365125"/>
            <a:ext cx="517903" cy="358206"/>
          </a:xfrm>
          <a:prstGeom prst="rect">
            <a:avLst/>
          </a:prstGeom>
          <a:solidFill>
            <a:srgbClr val="3D87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AF53D7F-4615-425D-B363-B7D8BDE803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7704">
            <a:off x="-2132937" y="7112670"/>
            <a:ext cx="3659902" cy="167538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1DAC957-6540-4CA5-8827-85F178588F25}"/>
              </a:ext>
            </a:extLst>
          </p:cNvPr>
          <p:cNvSpPr/>
          <p:nvPr/>
        </p:nvSpPr>
        <p:spPr>
          <a:xfrm>
            <a:off x="8948953" y="141640"/>
            <a:ext cx="908464" cy="36060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0CC6021-D0D8-46F4-A326-561E7C3B14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9016">
            <a:off x="5121664" y="2685243"/>
            <a:ext cx="2447066" cy="146745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839A840-B4D5-442E-B11F-648109930C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83923">
            <a:off x="-940522" y="7021667"/>
            <a:ext cx="2442297" cy="146745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577D4CC-9CE8-4940-9C85-D4D48310C770}"/>
              </a:ext>
            </a:extLst>
          </p:cNvPr>
          <p:cNvSpPr/>
          <p:nvPr/>
        </p:nvSpPr>
        <p:spPr>
          <a:xfrm>
            <a:off x="10331341" y="3162822"/>
            <a:ext cx="202266" cy="3586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E3B3C2-F733-4D34-8E0C-C3D32342AB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8525780" flipH="1">
            <a:off x="-2407411" y="7183531"/>
            <a:ext cx="3807929" cy="18475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C0F2EEA-D0B8-4F9A-9698-53D445D0BDE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33764">
            <a:off x="3927437" y="2198222"/>
            <a:ext cx="3244392" cy="1931729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F17EE00-F057-4F59-A486-9C761B830C9F}"/>
              </a:ext>
            </a:extLst>
          </p:cNvPr>
          <p:cNvSpPr/>
          <p:nvPr/>
        </p:nvSpPr>
        <p:spPr>
          <a:xfrm>
            <a:off x="2223873" y="365125"/>
            <a:ext cx="509387" cy="358206"/>
          </a:xfrm>
          <a:prstGeom prst="rect">
            <a:avLst/>
          </a:prstGeom>
          <a:solidFill>
            <a:srgbClr val="E802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1D330F-E122-41A6-A786-16CA7A809F4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9490683">
            <a:off x="-1351423" y="7246150"/>
            <a:ext cx="3849633" cy="145290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DA10686-54F5-427E-96AF-FC1D2D2F0A1E}"/>
              </a:ext>
            </a:extLst>
          </p:cNvPr>
          <p:cNvSpPr/>
          <p:nvPr/>
        </p:nvSpPr>
        <p:spPr>
          <a:xfrm>
            <a:off x="9864386" y="134284"/>
            <a:ext cx="945383" cy="35820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2AF7FD4-8FAC-484B-9C96-78895D438CEA}"/>
              </a:ext>
            </a:extLst>
          </p:cNvPr>
          <p:cNvSpPr/>
          <p:nvPr/>
        </p:nvSpPr>
        <p:spPr>
          <a:xfrm>
            <a:off x="9842811" y="130438"/>
            <a:ext cx="945383" cy="35820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E316F7-B889-411A-A6BC-93CB82586878}"/>
              </a:ext>
            </a:extLst>
          </p:cNvPr>
          <p:cNvSpPr/>
          <p:nvPr/>
        </p:nvSpPr>
        <p:spPr>
          <a:xfrm>
            <a:off x="9842282" y="142371"/>
            <a:ext cx="945383" cy="35820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536903-0510-4BF9-B679-1708EBA27728}"/>
              </a:ext>
            </a:extLst>
          </p:cNvPr>
          <p:cNvSpPr txBox="1"/>
          <p:nvPr/>
        </p:nvSpPr>
        <p:spPr>
          <a:xfrm>
            <a:off x="11646662" y="131617"/>
            <a:ext cx="517903" cy="36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31A4CC1-3638-4F52-82CC-A3DEEE233DFB}"/>
              </a:ext>
            </a:extLst>
          </p:cNvPr>
          <p:cNvSpPr txBox="1"/>
          <p:nvPr/>
        </p:nvSpPr>
        <p:spPr>
          <a:xfrm>
            <a:off x="11732964" y="4021157"/>
            <a:ext cx="568823" cy="38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1B51F84-78AC-4073-9CDD-BDF9538A7E8D}"/>
              </a:ext>
            </a:extLst>
          </p:cNvPr>
          <p:cNvSpPr txBox="1"/>
          <p:nvPr/>
        </p:nvSpPr>
        <p:spPr>
          <a:xfrm>
            <a:off x="237110" y="300152"/>
            <a:ext cx="517903" cy="36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4906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7 L 0.75417 -0.766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08" y="-3833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7 L 0.51055 -0.5263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1" y="-2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7 L 0.49336 0.2347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61" y="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76 0.03079 L 0.46641 -0.562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82" y="-2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4 0.01065 L -0.40052 -0.1912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03" y="-1009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8"/>
                                            </p:cond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500"/>
                            </p:stCondLst>
                            <p:childTnLst>
                              <p:par>
                                <p:cTn id="4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7.40741E-7 L 0.81406 -0.9449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03" y="-4724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5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4000"/>
                            </p:stCondLst>
                            <p:childTnLst>
                              <p:par>
                                <p:cTn id="5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3 0.05486 L 0.45 -0.5669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83" y="-3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600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600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9 -0.01412 L 0.41459 0.22662 " pathEditMode="relative" ptsTypes="AA">
                                      <p:cBhvr>
                                        <p:cTn id="6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0"/>
                                            </p:cond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8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500"/>
                            </p:stCondLst>
                            <p:childTnLst>
                              <p:par>
                                <p:cTn id="6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-0.03218 L 0.46498 -0.59329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86" y="-2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500"/>
                            </p:stCondLst>
                            <p:childTnLst>
                              <p:par>
                                <p:cTn id="7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500"/>
                            </p:stCondLst>
                            <p:childTnLst>
                              <p:par>
                                <p:cTn id="7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4 -2.59259E-6 L -0.42748 -0.18889 " pathEditMode="relative" ptsTypes="AA">
                                      <p:cBhvr>
                                        <p:cTn id="7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5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2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3000"/>
                            </p:stCondLst>
                            <p:childTnLst>
                              <p:par>
                                <p:cTn id="8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98 0.0162 L 0.6375 -0.85208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74" y="-4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5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9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6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3"/>
                                            </p:cond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1000"/>
                            </p:stCondLst>
                            <p:childTnLst>
                              <p:par>
                                <p:cTn id="9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-0.33359 -0.03241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80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6" grpId="0" animBg="1"/>
      <p:bldP spid="27" grpId="0" animBg="1"/>
      <p:bldP spid="28" grpId="0" animBg="1"/>
      <p:bldP spid="42" grpId="0" animBg="1"/>
      <p:bldP spid="14" grpId="0" animBg="1"/>
      <p:bldP spid="30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2E614-E5F7-46E0-9797-B912BCADC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55AE798-CEAB-4FEC-A78D-16C99A9447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6323694"/>
              </p:ext>
            </p:extLst>
          </p:nvPr>
        </p:nvGraphicFramePr>
        <p:xfrm>
          <a:off x="838200" y="198304"/>
          <a:ext cx="10515600" cy="6180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4" descr="Image result for microsoft logo">
            <a:extLst>
              <a:ext uri="{FF2B5EF4-FFF2-40B4-BE49-F238E27FC236}">
                <a16:creationId xmlns:a16="http://schemas.microsoft.com/office/drawing/2014/main" id="{1210EC58-FA52-4F20-994E-0456F4DF6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149" y="2648423"/>
            <a:ext cx="1972020" cy="128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86DDD2-D165-48B3-941C-2863F8B593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6773" y="5379473"/>
            <a:ext cx="1178805" cy="1280223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B31C9AB-7E9A-4B4E-BD0F-770E184D69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7025" y="1088683"/>
            <a:ext cx="1639106" cy="631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E561DB-5171-4724-8E75-D28DC6B930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56773" y="49017"/>
            <a:ext cx="1306736" cy="1013765"/>
          </a:xfrm>
          <a:prstGeom prst="rect">
            <a:avLst/>
          </a:prstGeom>
        </p:spPr>
      </p:pic>
      <p:pic>
        <p:nvPicPr>
          <p:cNvPr id="10" name="Picture 2" descr="Image result for cisco logo">
            <a:extLst>
              <a:ext uri="{FF2B5EF4-FFF2-40B4-BE49-F238E27FC236}">
                <a16:creationId xmlns:a16="http://schemas.microsoft.com/office/drawing/2014/main" id="{DA461CB0-D1D1-4802-ACBF-7FD1E8C96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534" y="4646930"/>
            <a:ext cx="1572597" cy="101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B1126D-6BCC-4BBD-9EF6-E0B3572212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21676" y="4646929"/>
            <a:ext cx="1572597" cy="1013553"/>
          </a:xfrm>
          <a:prstGeom prst="rect">
            <a:avLst/>
          </a:prstGeom>
        </p:spPr>
      </p:pic>
      <p:pic>
        <p:nvPicPr>
          <p:cNvPr id="12" name="Picture 6" descr="Image result for ibm logo">
            <a:extLst>
              <a:ext uri="{FF2B5EF4-FFF2-40B4-BE49-F238E27FC236}">
                <a16:creationId xmlns:a16="http://schemas.microsoft.com/office/drawing/2014/main" id="{7861E22C-0BD7-4C90-8904-A6AC494FF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229" y="2738824"/>
            <a:ext cx="1839817" cy="118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47A618-83D6-4BA4-91D9-A23071BD2D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44559" y="836300"/>
            <a:ext cx="1485339" cy="12185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A9CB96-9CCC-43FA-A780-B69138711866}"/>
              </a:ext>
            </a:extLst>
          </p:cNvPr>
          <p:cNvSpPr txBox="1"/>
          <p:nvPr/>
        </p:nvSpPr>
        <p:spPr>
          <a:xfrm>
            <a:off x="5321147" y="2545561"/>
            <a:ext cx="202710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b="1" dirty="0">
                <a:solidFill>
                  <a:srgbClr val="FF0000"/>
                </a:solidFill>
              </a:rPr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88575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61C5B7-B6FD-43E7-AAC7-CA8779431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27927" y="1714817"/>
            <a:ext cx="3291840" cy="361918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8F5E0A-42C8-4BC3-8D52-8700210E1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600835" y="1621028"/>
            <a:ext cx="3408680" cy="4051300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1970A1D-AC6A-4985-B3B4-9300D6008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507" y="1403350"/>
            <a:ext cx="340868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2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0.13125 -0.07268 C 0.1586 -0.08889 0.19961 -0.09768 0.24271 -0.09768 C 0.29167 -0.09768 0.33099 -0.08889 0.35834 -0.07268 L 0.48972 -2.96296E-6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79" y="-488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CB63F-3D36-40EE-B037-996FD75A0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630A9B-EB4C-4574-B12D-84DBCA7B6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8" y="434172"/>
            <a:ext cx="11928762" cy="6539346"/>
          </a:xfrm>
        </p:spPr>
      </p:pic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B59D3DA3-0B6A-46B1-BD58-157C1452B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545"/>
            <a:ext cx="2005769" cy="233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lated image">
            <a:extLst>
              <a:ext uri="{FF2B5EF4-FFF2-40B4-BE49-F238E27FC236}">
                <a16:creationId xmlns:a16="http://schemas.microsoft.com/office/drawing/2014/main" id="{6DC064A2-E818-4017-91F5-44703AF06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607" y="-282882"/>
            <a:ext cx="1546625" cy="201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0E4B82C0-7BE4-4C9E-AAF7-0BACF3535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607" y="3813978"/>
            <a:ext cx="2005769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88E5CBA-62BD-45F1-B41E-FDC4427762BF}"/>
              </a:ext>
            </a:extLst>
          </p:cNvPr>
          <p:cNvSpPr/>
          <p:nvPr/>
        </p:nvSpPr>
        <p:spPr>
          <a:xfrm>
            <a:off x="1705970" y="365125"/>
            <a:ext cx="2183642" cy="358206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13DA40-C020-4741-AD94-A4E306F62C3B}"/>
              </a:ext>
            </a:extLst>
          </p:cNvPr>
          <p:cNvSpPr/>
          <p:nvPr/>
        </p:nvSpPr>
        <p:spPr>
          <a:xfrm>
            <a:off x="8139579" y="137612"/>
            <a:ext cx="2183642" cy="358206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8AE684-1EEF-4B56-AA0E-E2F495DCA753}"/>
              </a:ext>
            </a:extLst>
          </p:cNvPr>
          <p:cNvSpPr/>
          <p:nvPr/>
        </p:nvSpPr>
        <p:spPr>
          <a:xfrm>
            <a:off x="9857417" y="3160145"/>
            <a:ext cx="2183642" cy="358206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BBC0B5-9CD3-4678-ABC8-E800296A6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911" y="7352645"/>
            <a:ext cx="2628620" cy="218066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839A840-B4D5-442E-B11F-648109930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614" y="8065850"/>
            <a:ext cx="2442297" cy="14674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3140F8-20F1-4E7A-BE63-3E55B9AF91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63530" flipH="1">
            <a:off x="-277325" y="6034894"/>
            <a:ext cx="2442297" cy="2015342"/>
          </a:xfrm>
          <a:prstGeom prst="rect">
            <a:avLst/>
          </a:prstGeom>
        </p:spPr>
      </p:pic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6E27B9FB-13E7-4248-A95D-E2963C7594D1}"/>
              </a:ext>
            </a:extLst>
          </p:cNvPr>
          <p:cNvSpPr/>
          <p:nvPr/>
        </p:nvSpPr>
        <p:spPr>
          <a:xfrm>
            <a:off x="6829425" y="2801475"/>
            <a:ext cx="2179486" cy="1299038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223B6B-B70E-4633-8611-0A8E9DB16E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256342" y="2852737"/>
            <a:ext cx="1295400" cy="11525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3E1794-3284-41FB-8C6B-79579FB37FEF}"/>
              </a:ext>
            </a:extLst>
          </p:cNvPr>
          <p:cNvSpPr/>
          <p:nvPr/>
        </p:nvSpPr>
        <p:spPr>
          <a:xfrm>
            <a:off x="10570866" y="24312"/>
            <a:ext cx="378372" cy="3582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06F47D-1A34-4428-9113-CB4DA9A7AF02}"/>
              </a:ext>
            </a:extLst>
          </p:cNvPr>
          <p:cNvSpPr/>
          <p:nvPr/>
        </p:nvSpPr>
        <p:spPr>
          <a:xfrm>
            <a:off x="151470" y="220546"/>
            <a:ext cx="378372" cy="3582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53D3D7-1855-425B-AB41-37EDBDDCD835}"/>
              </a:ext>
            </a:extLst>
          </p:cNvPr>
          <p:cNvSpPr/>
          <p:nvPr/>
        </p:nvSpPr>
        <p:spPr>
          <a:xfrm>
            <a:off x="10672474" y="4046747"/>
            <a:ext cx="378372" cy="3582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5E87EC61-F8FB-4176-8A8D-7F6BA8E0F903}"/>
              </a:ext>
            </a:extLst>
          </p:cNvPr>
          <p:cNvSpPr/>
          <p:nvPr/>
        </p:nvSpPr>
        <p:spPr>
          <a:xfrm flipH="1">
            <a:off x="6158344" y="5013690"/>
            <a:ext cx="1546625" cy="620110"/>
          </a:xfrm>
          <a:prstGeom prst="wedgeEllipseCallou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Go to Garage1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76066A-6BAE-4146-B192-6AE5FDB137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4744" y="4349611"/>
            <a:ext cx="1674805" cy="196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6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89 0.09445 L 0.30092 -0.35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40" y="-2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59259E-6 L -0.07786 -0.2870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93" y="-1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CB63F-3D36-40EE-B037-996FD75A0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630A9B-EB4C-4574-B12D-84DBCA7B6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9" y="420865"/>
            <a:ext cx="11928762" cy="6539346"/>
          </a:xfrm>
        </p:spPr>
      </p:pic>
      <p:pic>
        <p:nvPicPr>
          <p:cNvPr id="12" name="Picture 2" descr="Related image">
            <a:extLst>
              <a:ext uri="{FF2B5EF4-FFF2-40B4-BE49-F238E27FC236}">
                <a16:creationId xmlns:a16="http://schemas.microsoft.com/office/drawing/2014/main" id="{6DC064A2-E818-4017-91F5-44703AF06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607" y="-273327"/>
            <a:ext cx="1546625" cy="201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0E4B82C0-7BE4-4C9E-AAF7-0BACF3535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607" y="3813978"/>
            <a:ext cx="2005769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88E5CBA-62BD-45F1-B41E-FDC4427762BF}"/>
              </a:ext>
            </a:extLst>
          </p:cNvPr>
          <p:cNvSpPr/>
          <p:nvPr/>
        </p:nvSpPr>
        <p:spPr>
          <a:xfrm>
            <a:off x="2216155" y="380340"/>
            <a:ext cx="2183642" cy="358206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13DA40-C020-4741-AD94-A4E306F62C3B}"/>
              </a:ext>
            </a:extLst>
          </p:cNvPr>
          <p:cNvSpPr/>
          <p:nvPr/>
        </p:nvSpPr>
        <p:spPr>
          <a:xfrm>
            <a:off x="8139579" y="137612"/>
            <a:ext cx="2183642" cy="358206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8AE684-1EEF-4B56-AA0E-E2F495DCA753}"/>
              </a:ext>
            </a:extLst>
          </p:cNvPr>
          <p:cNvSpPr/>
          <p:nvPr/>
        </p:nvSpPr>
        <p:spPr>
          <a:xfrm>
            <a:off x="9857417" y="3160145"/>
            <a:ext cx="2183642" cy="358206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BBC0B5-9CD3-4678-ABC8-E800296A6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9609">
            <a:off x="-1173082" y="6984029"/>
            <a:ext cx="2628620" cy="21806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3216987-DC12-4726-8E3A-6036B1AE24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85" y="8373059"/>
            <a:ext cx="2009296" cy="195152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4E676D5-EDD6-4D90-B72D-C1705E97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97" y="8470051"/>
            <a:ext cx="2934910" cy="146745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AF53D7F-4615-425D-B363-B7D8BDE803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21" y="8762679"/>
            <a:ext cx="3473794" cy="167538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839A840-B4D5-442E-B11F-648109930C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844" y="7127717"/>
            <a:ext cx="2442297" cy="1467455"/>
          </a:xfrm>
          <a:prstGeom prst="rect">
            <a:avLst/>
          </a:prstGeom>
        </p:spPr>
      </p:pic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6E27B9FB-13E7-4248-A95D-E2963C7594D1}"/>
              </a:ext>
            </a:extLst>
          </p:cNvPr>
          <p:cNvSpPr/>
          <p:nvPr/>
        </p:nvSpPr>
        <p:spPr>
          <a:xfrm>
            <a:off x="6829425" y="2801475"/>
            <a:ext cx="2179486" cy="1299038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223B6B-B70E-4633-8611-0A8E9DB16E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256342" y="2852737"/>
            <a:ext cx="1295400" cy="115252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28807D1-076D-4344-A53B-DFB0CF2B5320}"/>
              </a:ext>
            </a:extLst>
          </p:cNvPr>
          <p:cNvSpPr/>
          <p:nvPr/>
        </p:nvSpPr>
        <p:spPr>
          <a:xfrm>
            <a:off x="2215627" y="357098"/>
            <a:ext cx="411460" cy="3757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E503634-4EAB-4E5C-86FE-38DC407ADE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71002" y="940014"/>
            <a:ext cx="1546625" cy="772712"/>
          </a:xfrm>
          <a:prstGeom prst="rect">
            <a:avLst/>
          </a:prstGeom>
        </p:spPr>
      </p:pic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B59D3DA3-0B6A-46B1-BD58-157C1452B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545"/>
            <a:ext cx="2005769" cy="233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3140F8-20F1-4E7A-BE63-3E55B9AF91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684">
            <a:off x="3696567" y="2389180"/>
            <a:ext cx="3646476" cy="181460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E09EA54-1DC9-4955-9F6B-20B1495090E3}"/>
              </a:ext>
            </a:extLst>
          </p:cNvPr>
          <p:cNvSpPr/>
          <p:nvPr/>
        </p:nvSpPr>
        <p:spPr>
          <a:xfrm>
            <a:off x="128505" y="305529"/>
            <a:ext cx="378372" cy="3582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15191A-0A73-4FD0-939C-F482CB84FD7D}"/>
              </a:ext>
            </a:extLst>
          </p:cNvPr>
          <p:cNvSpPr/>
          <p:nvPr/>
        </p:nvSpPr>
        <p:spPr>
          <a:xfrm>
            <a:off x="10595373" y="-71871"/>
            <a:ext cx="378372" cy="3582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16E340-2712-42BE-A820-058400A11F58}"/>
              </a:ext>
            </a:extLst>
          </p:cNvPr>
          <p:cNvSpPr/>
          <p:nvPr/>
        </p:nvSpPr>
        <p:spPr>
          <a:xfrm>
            <a:off x="10639955" y="3986187"/>
            <a:ext cx="378372" cy="3582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86D3C1CC-C643-4FC3-B58B-094DF3120E4E}"/>
              </a:ext>
            </a:extLst>
          </p:cNvPr>
          <p:cNvSpPr/>
          <p:nvPr/>
        </p:nvSpPr>
        <p:spPr>
          <a:xfrm flipH="1">
            <a:off x="6158344" y="4986149"/>
            <a:ext cx="1546625" cy="772712"/>
          </a:xfrm>
          <a:prstGeom prst="wedgeEllipseCallou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Go to Garage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76066A-6BAE-4146-B192-6AE5FDB137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58344" y="4210306"/>
            <a:ext cx="1546625" cy="196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8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44444E-6 L -0.4263 -0.178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15" y="-893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85 -0.02847 L 0.38086 -0.5377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79" y="-2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-0.0526 -0.31921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-1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7817</TotalTime>
  <Words>532</Words>
  <Application>Microsoft Office PowerPoint</Application>
  <PresentationFormat>Widescreen</PresentationFormat>
  <Paragraphs>169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Rockwell</vt:lpstr>
      <vt:lpstr>Rockwell Condensed</vt:lpstr>
      <vt:lpstr>Rockwell Extra Bold</vt:lpstr>
      <vt:lpstr>Times New Roman</vt:lpstr>
      <vt:lpstr>Wingdings</vt:lpstr>
      <vt:lpstr>Wood Type</vt:lpstr>
      <vt:lpstr>Office Theme</vt:lpstr>
      <vt:lpstr>Load balancer in software defined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Scope </vt:lpstr>
      <vt:lpstr>Project framework</vt:lpstr>
      <vt:lpstr>REFEREnces 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the Project</dc:title>
  <dc:creator>Chandana Boodanur Shivananda</dc:creator>
  <cp:lastModifiedBy>Chandana Boodanur Shivananda</cp:lastModifiedBy>
  <cp:revision>255</cp:revision>
  <dcterms:created xsi:type="dcterms:W3CDTF">2017-11-15T18:15:11Z</dcterms:created>
  <dcterms:modified xsi:type="dcterms:W3CDTF">2017-12-11T15:23:37Z</dcterms:modified>
</cp:coreProperties>
</file>